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9" r:id="rId2"/>
    <p:sldId id="283" r:id="rId3"/>
    <p:sldId id="284" r:id="rId4"/>
    <p:sldId id="290" r:id="rId5"/>
    <p:sldId id="291" r:id="rId6"/>
    <p:sldId id="287" r:id="rId7"/>
    <p:sldId id="299" r:id="rId8"/>
    <p:sldId id="285" r:id="rId9"/>
    <p:sldId id="300" r:id="rId10"/>
    <p:sldId id="286"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72F"/>
    <a:srgbClr val="001E62"/>
    <a:srgbClr val="F1BE48"/>
    <a:srgbClr val="232F3E"/>
    <a:srgbClr val="D9D9D6"/>
    <a:srgbClr val="EE8604"/>
    <a:srgbClr val="24D9B9"/>
    <a:srgbClr val="1377E0"/>
    <a:srgbClr val="EEEEEE"/>
    <a:srgbClr val="004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6B7A1-44A8-4EC3-BE85-3EC6170401C1}" v="1" dt="2024-07-23T07:14:46.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29"/>
    <p:restoredTop sz="97521"/>
  </p:normalViewPr>
  <p:slideViewPr>
    <p:cSldViewPr snapToGrid="0" snapToObjects="1">
      <p:cViewPr varScale="1">
        <p:scale>
          <a:sx n="95" d="100"/>
          <a:sy n="95" d="100"/>
        </p:scale>
        <p:origin x="66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Berry" userId="02a07c64-7be7-431c-a036-1bb886d1bb41" providerId="ADAL" clId="{6916B7A1-44A8-4EC3-BE85-3EC6170401C1}"/>
    <pc:docChg chg="custSel modSld">
      <pc:chgData name="Wendy Berry" userId="02a07c64-7be7-431c-a036-1bb886d1bb41" providerId="ADAL" clId="{6916B7A1-44A8-4EC3-BE85-3EC6170401C1}" dt="2024-07-23T07:15:06.050" v="6" actId="14100"/>
      <pc:docMkLst>
        <pc:docMk/>
      </pc:docMkLst>
      <pc:sldChg chg="addSp delSp modSp mod">
        <pc:chgData name="Wendy Berry" userId="02a07c64-7be7-431c-a036-1bb886d1bb41" providerId="ADAL" clId="{6916B7A1-44A8-4EC3-BE85-3EC6170401C1}" dt="2024-07-23T07:15:06.050" v="6" actId="14100"/>
        <pc:sldMkLst>
          <pc:docMk/>
          <pc:sldMk cId="3892271507" sldId="259"/>
        </pc:sldMkLst>
        <pc:picChg chg="add mod">
          <ac:chgData name="Wendy Berry" userId="02a07c64-7be7-431c-a036-1bb886d1bb41" providerId="ADAL" clId="{6916B7A1-44A8-4EC3-BE85-3EC6170401C1}" dt="2024-07-23T07:15:06.050" v="6" actId="14100"/>
          <ac:picMkLst>
            <pc:docMk/>
            <pc:sldMk cId="3892271507" sldId="259"/>
            <ac:picMk id="4" creationId="{3D638169-240A-DBA8-D7E7-2103EFFBA106}"/>
          </ac:picMkLst>
        </pc:picChg>
        <pc:picChg chg="mod">
          <ac:chgData name="Wendy Berry" userId="02a07c64-7be7-431c-a036-1bb886d1bb41" providerId="ADAL" clId="{6916B7A1-44A8-4EC3-BE85-3EC6170401C1}" dt="2024-07-23T07:14:54.639" v="4" actId="1076"/>
          <ac:picMkLst>
            <pc:docMk/>
            <pc:sldMk cId="3892271507" sldId="259"/>
            <ac:picMk id="10" creationId="{16B6B68A-2E33-E0BE-8AB3-6B53D07EABED}"/>
          </ac:picMkLst>
        </pc:picChg>
        <pc:picChg chg="del">
          <ac:chgData name="Wendy Berry" userId="02a07c64-7be7-431c-a036-1bb886d1bb41" providerId="ADAL" clId="{6916B7A1-44A8-4EC3-BE85-3EC6170401C1}" dt="2024-07-23T07:14:25.183" v="0" actId="478"/>
          <ac:picMkLst>
            <pc:docMk/>
            <pc:sldMk cId="3892271507" sldId="259"/>
            <ac:picMk id="13" creationId="{AA9DF9DA-DBFA-7192-7BD4-AEB69F6F3F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D511C-542F-F84C-A89B-F97EE37EB078}"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CF176-4D51-0B46-8955-E220CBAEC35A}" type="slidenum">
              <a:rPr lang="en-US" smtClean="0"/>
              <a:t>‹#›</a:t>
            </a:fld>
            <a:endParaRPr lang="en-US"/>
          </a:p>
        </p:txBody>
      </p:sp>
    </p:spTree>
    <p:extLst>
      <p:ext uri="{BB962C8B-B14F-4D97-AF65-F5344CB8AC3E}">
        <p14:creationId xmlns:p14="http://schemas.microsoft.com/office/powerpoint/2010/main" val="243679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EF6ACE-7F9A-8C44-9431-3D6CF476A3C1}"/>
              </a:ext>
            </a:extLst>
          </p:cNvPr>
          <p:cNvSpPr/>
          <p:nvPr userDrawn="1"/>
        </p:nvSpPr>
        <p:spPr>
          <a:xfrm>
            <a:off x="0" y="0"/>
            <a:ext cx="121920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id="{F6FDA06E-5A36-E740-8CF1-E73AA7F3270E}"/>
              </a:ext>
            </a:extLst>
          </p:cNvPr>
          <p:cNvPicPr>
            <a:picLocks noChangeAspect="1"/>
          </p:cNvPicPr>
          <p:nvPr userDrawn="1"/>
        </p:nvPicPr>
        <p:blipFill>
          <a:blip r:embed="rId2">
            <a:alphaModFix amt="15000"/>
          </a:blip>
          <a:srcRect/>
          <a:stretch/>
        </p:blipFill>
        <p:spPr>
          <a:xfrm>
            <a:off x="6424502" y="1644495"/>
            <a:ext cx="5465999" cy="5334816"/>
          </a:xfrm>
          <a:prstGeom prst="rect">
            <a:avLst/>
          </a:prstGeom>
        </p:spPr>
      </p:pic>
      <p:sp>
        <p:nvSpPr>
          <p:cNvPr id="2" name="Title 1">
            <a:extLst>
              <a:ext uri="{FF2B5EF4-FFF2-40B4-BE49-F238E27FC236}">
                <a16:creationId xmlns:a16="http://schemas.microsoft.com/office/drawing/2014/main" id="{0EF7F512-07AC-394A-9B01-CEB8AEC6D5AB}"/>
              </a:ext>
            </a:extLst>
          </p:cNvPr>
          <p:cNvSpPr>
            <a:spLocks noGrp="1"/>
          </p:cNvSpPr>
          <p:nvPr>
            <p:ph type="ctrTitle" hasCustomPrompt="1"/>
          </p:nvPr>
        </p:nvSpPr>
        <p:spPr>
          <a:xfrm>
            <a:off x="301499" y="2813736"/>
            <a:ext cx="10210557" cy="2399770"/>
          </a:xfrm>
        </p:spPr>
        <p:txBody>
          <a:bodyPr anchor="b">
            <a:noAutofit/>
          </a:bodyPr>
          <a:lstStyle>
            <a:lvl1pPr algn="l">
              <a:defRPr sz="8000" b="0" i="0">
                <a:solidFill>
                  <a:srgbClr val="F1BE4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Presentation</a:t>
            </a:r>
            <a:br>
              <a:rPr lang="en-US" dirty="0"/>
            </a:br>
            <a:r>
              <a:rPr lang="en-US" dirty="0"/>
              <a:t>Header</a:t>
            </a:r>
          </a:p>
        </p:txBody>
      </p:sp>
      <p:sp>
        <p:nvSpPr>
          <p:cNvPr id="3" name="Subtitle 2">
            <a:extLst>
              <a:ext uri="{FF2B5EF4-FFF2-40B4-BE49-F238E27FC236}">
                <a16:creationId xmlns:a16="http://schemas.microsoft.com/office/drawing/2014/main" id="{6B958C3B-8E53-3948-B915-C5104D23D19D}"/>
              </a:ext>
            </a:extLst>
          </p:cNvPr>
          <p:cNvSpPr>
            <a:spLocks noGrp="1"/>
          </p:cNvSpPr>
          <p:nvPr>
            <p:ph type="subTitle" idx="1" hasCustomPrompt="1"/>
          </p:nvPr>
        </p:nvSpPr>
        <p:spPr>
          <a:xfrm>
            <a:off x="301499" y="5248449"/>
            <a:ext cx="3642102" cy="678375"/>
          </a:xfrm>
        </p:spPr>
        <p:txBody>
          <a:bodyPr anchor="ctr">
            <a:noAutofit/>
          </a:bodyPr>
          <a:lstStyle>
            <a:lvl1pPr marL="0" indent="0" algn="l">
              <a:buNone/>
              <a:defRPr sz="1400" b="1" i="0" spc="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a:t>
            </a:r>
          </a:p>
        </p:txBody>
      </p:sp>
      <p:sp>
        <p:nvSpPr>
          <p:cNvPr id="15" name="Footer Placeholder 4">
            <a:extLst>
              <a:ext uri="{FF2B5EF4-FFF2-40B4-BE49-F238E27FC236}">
                <a16:creationId xmlns:a16="http://schemas.microsoft.com/office/drawing/2014/main" id="{7C6E3908-7E30-F94B-8A8B-9C49A310354C}"/>
              </a:ext>
            </a:extLst>
          </p:cNvPr>
          <p:cNvSpPr>
            <a:spLocks noGrp="1"/>
          </p:cNvSpPr>
          <p:nvPr>
            <p:ph type="ftr" sz="quarter" idx="11"/>
          </p:nvPr>
        </p:nvSpPr>
        <p:spPr>
          <a:xfrm>
            <a:off x="8376832" y="375548"/>
            <a:ext cx="3642103" cy="365125"/>
          </a:xfrm>
        </p:spPr>
        <p:txBody>
          <a:bodyPr/>
          <a:lstStyle>
            <a:lvl1pPr algn="r">
              <a:defRPr lang="en-US" smtClean="0">
                <a:solidFill>
                  <a:schemeClr val="bg1"/>
                </a:solidFill>
                <a:effectLst/>
              </a:defRPr>
            </a:lvl1pPr>
          </a:lstStyle>
          <a:p>
            <a:r>
              <a:rPr lang="en-US" dirty="0"/>
              <a:t>Copyright 2021-2022 © Solvang</a:t>
            </a:r>
          </a:p>
        </p:txBody>
      </p:sp>
      <p:pic>
        <p:nvPicPr>
          <p:cNvPr id="12" name="Picture 11">
            <a:extLst>
              <a:ext uri="{FF2B5EF4-FFF2-40B4-BE49-F238E27FC236}">
                <a16:creationId xmlns:a16="http://schemas.microsoft.com/office/drawing/2014/main" id="{0FAF5643-A2F5-4240-A115-94031E3059C4}"/>
              </a:ext>
            </a:extLst>
          </p:cNvPr>
          <p:cNvPicPr>
            <a:picLocks noChangeAspect="1"/>
          </p:cNvPicPr>
          <p:nvPr userDrawn="1"/>
        </p:nvPicPr>
        <p:blipFill>
          <a:blip r:embed="rId3"/>
          <a:srcRect/>
          <a:stretch/>
        </p:blipFill>
        <p:spPr>
          <a:xfrm>
            <a:off x="301499" y="375548"/>
            <a:ext cx="1963906" cy="1777198"/>
          </a:xfrm>
          <a:prstGeom prst="rect">
            <a:avLst/>
          </a:prstGeom>
        </p:spPr>
      </p:pic>
      <p:sp>
        <p:nvSpPr>
          <p:cNvPr id="9" name="Rectangle 8">
            <a:extLst>
              <a:ext uri="{FF2B5EF4-FFF2-40B4-BE49-F238E27FC236}">
                <a16:creationId xmlns:a16="http://schemas.microsoft.com/office/drawing/2014/main" id="{87C6F1B2-8D6F-6733-77D9-34D3DB5EC090}"/>
              </a:ext>
            </a:extLst>
          </p:cNvPr>
          <p:cNvSpPr/>
          <p:nvPr userDrawn="1"/>
        </p:nvSpPr>
        <p:spPr>
          <a:xfrm>
            <a:off x="0" y="6812281"/>
            <a:ext cx="12192000" cy="80662"/>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59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Header + Copy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6DB15A-1F37-1A56-804C-F3FB9CA3C217}"/>
              </a:ext>
            </a:extLst>
          </p:cNvPr>
          <p:cNvSpPr/>
          <p:nvPr userDrawn="1"/>
        </p:nvSpPr>
        <p:spPr>
          <a:xfrm>
            <a:off x="0" y="-64008"/>
            <a:ext cx="12192000" cy="3209544"/>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lvl1pPr>
              <a:defRPr>
                <a:solidFill>
                  <a:srgbClr val="232F3E"/>
                </a:solidFill>
              </a:defRPr>
            </a:lvl1pPr>
          </a:lstStyle>
          <a:p>
            <a:r>
              <a:rPr lang="en-US" dirty="0"/>
              <a:t>PG. </a:t>
            </a:r>
            <a:fld id="{AE119CA0-4461-234F-B1A7-96A52DC2F868}" type="slidenum">
              <a:rPr lang="en-US" smtClean="0"/>
              <a:pPr/>
              <a:t>‹#›</a:t>
            </a:fld>
            <a:endParaRPr lang="en-US" dirty="0"/>
          </a:p>
        </p:txBody>
      </p:sp>
      <p:sp>
        <p:nvSpPr>
          <p:cNvPr id="26" name="Text Placeholder 25">
            <a:extLst>
              <a:ext uri="{FF2B5EF4-FFF2-40B4-BE49-F238E27FC236}">
                <a16:creationId xmlns:a16="http://schemas.microsoft.com/office/drawing/2014/main" id="{D12AF0E6-AE94-E74C-B10C-826FB81ED9D9}"/>
              </a:ext>
            </a:extLst>
          </p:cNvPr>
          <p:cNvSpPr>
            <a:spLocks noGrp="1"/>
          </p:cNvSpPr>
          <p:nvPr>
            <p:ph type="body" sz="quarter" idx="13" hasCustomPrompt="1"/>
          </p:nvPr>
        </p:nvSpPr>
        <p:spPr>
          <a:xfrm>
            <a:off x="4555067" y="3429000"/>
            <a:ext cx="6793504" cy="2359617"/>
          </a:xfrm>
        </p:spPr>
        <p:txBody>
          <a:bodyPr tIns="0" bIns="0" numCol="2" spcCol="365760">
            <a:noAutofit/>
          </a:bodyPr>
          <a:lstStyle>
            <a:lvl1pPr marL="0" indent="0">
              <a:lnSpc>
                <a:spcPct val="150000"/>
              </a:lnSpc>
              <a:buNone/>
              <a:defRPr sz="1200" b="0" i="0" spc="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2" name="Text Placeholder 35">
            <a:extLst>
              <a:ext uri="{FF2B5EF4-FFF2-40B4-BE49-F238E27FC236}">
                <a16:creationId xmlns:a16="http://schemas.microsoft.com/office/drawing/2014/main" id="{93FDD831-DC8D-6241-86E2-CD72909C85EE}"/>
              </a:ext>
            </a:extLst>
          </p:cNvPr>
          <p:cNvSpPr>
            <a:spLocks noGrp="1"/>
          </p:cNvSpPr>
          <p:nvPr>
            <p:ph type="body" sz="quarter" idx="15" hasCustomPrompt="1"/>
          </p:nvPr>
        </p:nvSpPr>
        <p:spPr>
          <a:xfrm>
            <a:off x="458971" y="6263996"/>
            <a:ext cx="957079" cy="191057"/>
          </a:xfrm>
        </p:spPr>
        <p:txBody>
          <a:bodyPr>
            <a:noAutofit/>
          </a:bodyPr>
          <a:lstStyle>
            <a:lvl1pPr marL="0" indent="0" algn="l">
              <a:buNone/>
              <a:defRPr sz="800" b="0"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2" name="Footer Placeholder 4">
            <a:extLst>
              <a:ext uri="{FF2B5EF4-FFF2-40B4-BE49-F238E27FC236}">
                <a16:creationId xmlns:a16="http://schemas.microsoft.com/office/drawing/2014/main" id="{60C720ED-B634-5E4F-9DB6-5D6D52BA940E}"/>
              </a:ext>
            </a:extLst>
          </p:cNvPr>
          <p:cNvSpPr>
            <a:spLocks noGrp="1"/>
          </p:cNvSpPr>
          <p:nvPr>
            <p:ph type="ftr" sz="quarter" idx="11"/>
          </p:nvPr>
        </p:nvSpPr>
        <p:spPr>
          <a:xfrm>
            <a:off x="1843466" y="6176963"/>
            <a:ext cx="4096096" cy="365125"/>
          </a:xfrm>
        </p:spPr>
        <p:txBody>
          <a:bodyPr/>
          <a:lstStyle/>
          <a:p>
            <a:r>
              <a:rPr lang="en-US" dirty="0"/>
              <a:t>Copyright 2021-2022 © Solvang</a:t>
            </a:r>
          </a:p>
        </p:txBody>
      </p:sp>
      <p:pic>
        <p:nvPicPr>
          <p:cNvPr id="4" name="Picture 3">
            <a:extLst>
              <a:ext uri="{FF2B5EF4-FFF2-40B4-BE49-F238E27FC236}">
                <a16:creationId xmlns:a16="http://schemas.microsoft.com/office/drawing/2014/main" id="{3B14CFB4-7CC8-680F-4DDC-4436C1AD07BE}"/>
              </a:ext>
            </a:extLst>
          </p:cNvPr>
          <p:cNvPicPr>
            <a:picLocks noChangeAspect="1"/>
          </p:cNvPicPr>
          <p:nvPr userDrawn="1"/>
        </p:nvPicPr>
        <p:blipFill>
          <a:blip r:embed="rId2">
            <a:alphaModFix amt="15000"/>
          </a:blip>
          <a:srcRect/>
          <a:stretch/>
        </p:blipFill>
        <p:spPr>
          <a:xfrm>
            <a:off x="7466919" y="-192418"/>
            <a:ext cx="3551602" cy="3466364"/>
          </a:xfrm>
          <a:prstGeom prst="rect">
            <a:avLst/>
          </a:prstGeom>
        </p:spPr>
      </p:pic>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944158" y="875903"/>
            <a:ext cx="5804114" cy="1491625"/>
          </a:xfrm>
        </p:spPr>
        <p:txBody>
          <a:bodyPr anchor="t" anchorCtr="0">
            <a:noAutofit/>
          </a:bodyPr>
          <a:lstStyle>
            <a:lvl1pPr algn="l">
              <a:defRPr sz="5500">
                <a:solidFill>
                  <a:schemeClr val="bg1"/>
                </a:solidFill>
              </a:defRPr>
            </a:lvl1pPr>
          </a:lstStyle>
          <a:p>
            <a:r>
              <a:rPr lang="en-US" dirty="0"/>
              <a:t>Big Header </a:t>
            </a:r>
            <a:br>
              <a:rPr lang="en-US" dirty="0"/>
            </a:br>
            <a:r>
              <a:rPr lang="en-US" dirty="0"/>
              <a:t>Here</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944158" y="3429000"/>
            <a:ext cx="3286870" cy="281901"/>
          </a:xfrm>
        </p:spPr>
        <p:txBody>
          <a:bodyPr anchor="b" anchorCtr="0">
            <a:noAutofit/>
          </a:bodyPr>
          <a:lstStyle>
            <a:lvl1pPr marL="0" indent="0" algn="l">
              <a:buNone/>
              <a:defRPr sz="1200" b="1" i="0" spc="0">
                <a:solidFill>
                  <a:srgbClr val="AF272F"/>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Tree>
    <p:extLst>
      <p:ext uri="{BB962C8B-B14F-4D97-AF65-F5344CB8AC3E}">
        <p14:creationId xmlns:p14="http://schemas.microsoft.com/office/powerpoint/2010/main" val="97162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Header + Copy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6DB15A-1F37-1A56-804C-F3FB9CA3C217}"/>
              </a:ext>
            </a:extLst>
          </p:cNvPr>
          <p:cNvSpPr/>
          <p:nvPr userDrawn="1"/>
        </p:nvSpPr>
        <p:spPr>
          <a:xfrm>
            <a:off x="0" y="-64008"/>
            <a:ext cx="12192000" cy="3209544"/>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lvl1pPr>
              <a:defRPr>
                <a:solidFill>
                  <a:srgbClr val="232F3E"/>
                </a:solidFill>
              </a:defRPr>
            </a:lvl1pPr>
          </a:lstStyle>
          <a:p>
            <a:r>
              <a:rPr lang="en-US" dirty="0"/>
              <a:t>PG. </a:t>
            </a:r>
            <a:fld id="{AE119CA0-4461-234F-B1A7-96A52DC2F868}" type="slidenum">
              <a:rPr lang="en-US" smtClean="0"/>
              <a:pPr/>
              <a:t>‹#›</a:t>
            </a:fld>
            <a:endParaRPr lang="en-US" dirty="0"/>
          </a:p>
        </p:txBody>
      </p:sp>
      <p:sp>
        <p:nvSpPr>
          <p:cNvPr id="26" name="Text Placeholder 25">
            <a:extLst>
              <a:ext uri="{FF2B5EF4-FFF2-40B4-BE49-F238E27FC236}">
                <a16:creationId xmlns:a16="http://schemas.microsoft.com/office/drawing/2014/main" id="{D12AF0E6-AE94-E74C-B10C-826FB81ED9D9}"/>
              </a:ext>
            </a:extLst>
          </p:cNvPr>
          <p:cNvSpPr>
            <a:spLocks noGrp="1"/>
          </p:cNvSpPr>
          <p:nvPr>
            <p:ph type="body" sz="quarter" idx="13" hasCustomPrompt="1"/>
          </p:nvPr>
        </p:nvSpPr>
        <p:spPr>
          <a:xfrm>
            <a:off x="4555067" y="3429000"/>
            <a:ext cx="6793504" cy="2359617"/>
          </a:xfrm>
        </p:spPr>
        <p:txBody>
          <a:bodyPr tIns="0" bIns="0" numCol="2" spcCol="365760">
            <a:noAutofit/>
          </a:bodyPr>
          <a:lstStyle>
            <a:lvl1pPr marL="0" indent="0">
              <a:lnSpc>
                <a:spcPct val="150000"/>
              </a:lnSpc>
              <a:buNone/>
              <a:defRPr sz="1200" b="0" i="0" spc="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2" name="Text Placeholder 35">
            <a:extLst>
              <a:ext uri="{FF2B5EF4-FFF2-40B4-BE49-F238E27FC236}">
                <a16:creationId xmlns:a16="http://schemas.microsoft.com/office/drawing/2014/main" id="{93FDD831-DC8D-6241-86E2-CD72909C85EE}"/>
              </a:ext>
            </a:extLst>
          </p:cNvPr>
          <p:cNvSpPr>
            <a:spLocks noGrp="1"/>
          </p:cNvSpPr>
          <p:nvPr>
            <p:ph type="body" sz="quarter" idx="15" hasCustomPrompt="1"/>
          </p:nvPr>
        </p:nvSpPr>
        <p:spPr>
          <a:xfrm>
            <a:off x="458971" y="6263996"/>
            <a:ext cx="957079" cy="191057"/>
          </a:xfrm>
        </p:spPr>
        <p:txBody>
          <a:bodyPr>
            <a:noAutofit/>
          </a:bodyPr>
          <a:lstStyle>
            <a:lvl1pPr marL="0" indent="0" algn="l">
              <a:buNone/>
              <a:defRPr sz="800" b="0"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2" name="Footer Placeholder 4">
            <a:extLst>
              <a:ext uri="{FF2B5EF4-FFF2-40B4-BE49-F238E27FC236}">
                <a16:creationId xmlns:a16="http://schemas.microsoft.com/office/drawing/2014/main" id="{60C720ED-B634-5E4F-9DB6-5D6D52BA940E}"/>
              </a:ext>
            </a:extLst>
          </p:cNvPr>
          <p:cNvSpPr>
            <a:spLocks noGrp="1"/>
          </p:cNvSpPr>
          <p:nvPr>
            <p:ph type="ftr" sz="quarter" idx="11"/>
          </p:nvPr>
        </p:nvSpPr>
        <p:spPr>
          <a:xfrm>
            <a:off x="1843466" y="6176963"/>
            <a:ext cx="4096096" cy="365125"/>
          </a:xfrm>
        </p:spPr>
        <p:txBody>
          <a:bodyPr/>
          <a:lstStyle/>
          <a:p>
            <a:r>
              <a:rPr lang="en-US" dirty="0"/>
              <a:t>Copyright 2021-2022 © Solvang</a:t>
            </a:r>
          </a:p>
        </p:txBody>
      </p:sp>
      <p:pic>
        <p:nvPicPr>
          <p:cNvPr id="4" name="Picture 3">
            <a:extLst>
              <a:ext uri="{FF2B5EF4-FFF2-40B4-BE49-F238E27FC236}">
                <a16:creationId xmlns:a16="http://schemas.microsoft.com/office/drawing/2014/main" id="{3B14CFB4-7CC8-680F-4DDC-4436C1AD07BE}"/>
              </a:ext>
            </a:extLst>
          </p:cNvPr>
          <p:cNvPicPr>
            <a:picLocks noChangeAspect="1"/>
          </p:cNvPicPr>
          <p:nvPr userDrawn="1"/>
        </p:nvPicPr>
        <p:blipFill>
          <a:blip r:embed="rId2">
            <a:alphaModFix amt="20000"/>
          </a:blip>
          <a:srcRect/>
          <a:stretch/>
        </p:blipFill>
        <p:spPr>
          <a:xfrm>
            <a:off x="7466919" y="-192418"/>
            <a:ext cx="3551602" cy="3466364"/>
          </a:xfrm>
          <a:prstGeom prst="rect">
            <a:avLst/>
          </a:prstGeom>
        </p:spPr>
      </p:pic>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944158" y="875903"/>
            <a:ext cx="5804114" cy="1491625"/>
          </a:xfrm>
        </p:spPr>
        <p:txBody>
          <a:bodyPr anchor="t" anchorCtr="0">
            <a:noAutofit/>
          </a:bodyPr>
          <a:lstStyle>
            <a:lvl1pPr algn="l">
              <a:defRPr sz="5500">
                <a:solidFill>
                  <a:srgbClr val="001E62"/>
                </a:solidFill>
              </a:defRPr>
            </a:lvl1pPr>
          </a:lstStyle>
          <a:p>
            <a:r>
              <a:rPr lang="en-US" dirty="0"/>
              <a:t>Big Header </a:t>
            </a:r>
            <a:br>
              <a:rPr lang="en-US" dirty="0"/>
            </a:br>
            <a:r>
              <a:rPr lang="en-US" dirty="0"/>
              <a:t>Here</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944158" y="3429000"/>
            <a:ext cx="3286870" cy="281901"/>
          </a:xfrm>
        </p:spPr>
        <p:txBody>
          <a:bodyPr anchor="b" anchorCtr="0">
            <a:noAutofit/>
          </a:bodyPr>
          <a:lstStyle>
            <a:lvl1pPr marL="0" indent="0" algn="l">
              <a:buNone/>
              <a:defRPr sz="1200" b="1" i="0" spc="0">
                <a:solidFill>
                  <a:srgbClr val="AF272F"/>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Tree>
    <p:extLst>
      <p:ext uri="{BB962C8B-B14F-4D97-AF65-F5344CB8AC3E}">
        <p14:creationId xmlns:p14="http://schemas.microsoft.com/office/powerpoint/2010/main" val="331534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p>
            <a:r>
              <a:rPr lang="en-US" dirty="0"/>
              <a:t>PG. </a:t>
            </a:r>
            <a:fld id="{AE119CA0-4461-234F-B1A7-96A52DC2F868}" type="slidenum">
              <a:rPr lang="en-US" smtClean="0"/>
              <a:t>‹#›</a:t>
            </a:fld>
            <a:endParaRPr lang="en-US" dirty="0"/>
          </a:p>
        </p:txBody>
      </p:sp>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944158" y="1534332"/>
            <a:ext cx="4704974" cy="1064880"/>
          </a:xfrm>
        </p:spPr>
        <p:txBody>
          <a:bodyPr anchor="b" anchorCtr="0">
            <a:noAutofit/>
          </a:bodyPr>
          <a:lstStyle>
            <a:lvl1pPr algn="l">
              <a:defRPr sz="3200">
                <a:solidFill>
                  <a:srgbClr val="001E62"/>
                </a:solidFill>
              </a:defRPr>
            </a:lvl1pPr>
          </a:lstStyle>
          <a:p>
            <a:r>
              <a:rPr lang="en-US" dirty="0"/>
              <a:t>Header</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944158" y="2696244"/>
            <a:ext cx="4704964" cy="281901"/>
          </a:xfrm>
        </p:spPr>
        <p:txBody>
          <a:bodyPr anchor="t" anchorCtr="0">
            <a:noAutofit/>
          </a:bodyPr>
          <a:lstStyle>
            <a:lvl1pPr marL="0" indent="0" algn="l">
              <a:buNone/>
              <a:defRPr sz="1200" b="1"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cxnSp>
        <p:nvCxnSpPr>
          <p:cNvPr id="11" name="Straight Connector 10">
            <a:extLst>
              <a:ext uri="{FF2B5EF4-FFF2-40B4-BE49-F238E27FC236}">
                <a16:creationId xmlns:a16="http://schemas.microsoft.com/office/drawing/2014/main" id="{B1B64BFB-72FA-094E-AE3F-0210ACC12C1C}"/>
              </a:ext>
            </a:extLst>
          </p:cNvPr>
          <p:cNvCxnSpPr>
            <a:cxnSpLocks/>
          </p:cNvCxnSpPr>
          <p:nvPr userDrawn="1"/>
        </p:nvCxnSpPr>
        <p:spPr>
          <a:xfrm flipV="1">
            <a:off x="6096000" y="937647"/>
            <a:ext cx="0" cy="4967208"/>
          </a:xfrm>
          <a:prstGeom prst="line">
            <a:avLst/>
          </a:prstGeom>
          <a:ln w="9525">
            <a:solidFill>
              <a:srgbClr val="232F3E"/>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D12AF0E6-AE94-E74C-B10C-826FB81ED9D9}"/>
              </a:ext>
            </a:extLst>
          </p:cNvPr>
          <p:cNvSpPr>
            <a:spLocks noGrp="1"/>
          </p:cNvSpPr>
          <p:nvPr>
            <p:ph type="body" sz="quarter" idx="13" hasCustomPrompt="1"/>
          </p:nvPr>
        </p:nvSpPr>
        <p:spPr>
          <a:xfrm>
            <a:off x="944563" y="3254643"/>
            <a:ext cx="4705350" cy="2502277"/>
          </a:xfrm>
        </p:spPr>
        <p:txBody>
          <a:bodyPr tIns="0" bIns="0">
            <a:noAutofit/>
          </a:bodyPr>
          <a:lstStyle>
            <a:lvl1pPr marL="0" indent="0">
              <a:lnSpc>
                <a:spcPct val="150000"/>
              </a:lnSpc>
              <a:buNone/>
              <a:defRPr sz="1200" b="0" i="0" spc="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AE8BF518-2C52-FD47-B76E-E0DAA1D6754F}"/>
              </a:ext>
            </a:extLst>
          </p:cNvPr>
          <p:cNvSpPr>
            <a:spLocks noGrp="1"/>
          </p:cNvSpPr>
          <p:nvPr>
            <p:ph type="body" sz="quarter" idx="16" hasCustomPrompt="1"/>
          </p:nvPr>
        </p:nvSpPr>
        <p:spPr>
          <a:xfrm>
            <a:off x="6542087" y="2696649"/>
            <a:ext cx="4705350" cy="280987"/>
          </a:xfrm>
        </p:spPr>
        <p:txBody>
          <a:bodyPr anchor="t" anchorCtr="0">
            <a:noAutofit/>
          </a:bodyPr>
          <a:lstStyle>
            <a:lvl1pPr marL="0" indent="0">
              <a:buNone/>
              <a:defRPr sz="1200" b="1"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spc="300">
                <a:latin typeface="Bitter" pitchFamily="2" charset="77"/>
              </a:defRPr>
            </a:lvl2pPr>
            <a:lvl3pPr marL="914400" indent="0">
              <a:buNone/>
              <a:defRPr sz="1200" spc="300">
                <a:latin typeface="Bitter" pitchFamily="2" charset="77"/>
              </a:defRPr>
            </a:lvl3pPr>
            <a:lvl4pPr marL="1371600" indent="0">
              <a:buNone/>
              <a:defRPr sz="1200" spc="300">
                <a:latin typeface="Bitter" pitchFamily="2" charset="77"/>
              </a:defRPr>
            </a:lvl4pPr>
            <a:lvl5pPr marL="1828800" indent="0">
              <a:buNone/>
              <a:defRPr sz="1200" spc="300">
                <a:latin typeface="Bitter" pitchFamily="2" charset="77"/>
              </a:defRPr>
            </a:lvl5pPr>
          </a:lstStyle>
          <a:p>
            <a:r>
              <a:rPr lang="en-US" dirty="0"/>
              <a:t>Subhead</a:t>
            </a:r>
          </a:p>
        </p:txBody>
      </p:sp>
      <p:sp>
        <p:nvSpPr>
          <p:cNvPr id="15" name="Text Placeholder 14">
            <a:extLst>
              <a:ext uri="{FF2B5EF4-FFF2-40B4-BE49-F238E27FC236}">
                <a16:creationId xmlns:a16="http://schemas.microsoft.com/office/drawing/2014/main" id="{B9689D19-C6EF-5845-B64B-0A33BC91C2F5}"/>
              </a:ext>
            </a:extLst>
          </p:cNvPr>
          <p:cNvSpPr>
            <a:spLocks noGrp="1"/>
          </p:cNvSpPr>
          <p:nvPr>
            <p:ph type="body" sz="quarter" idx="17" hasCustomPrompt="1"/>
          </p:nvPr>
        </p:nvSpPr>
        <p:spPr>
          <a:xfrm>
            <a:off x="6542087" y="1534331"/>
            <a:ext cx="4705350" cy="1064357"/>
          </a:xfrm>
        </p:spPr>
        <p:txBody>
          <a:bodyPr anchor="b" anchorCtr="0">
            <a:noAutofit/>
          </a:bodyPr>
          <a:lstStyle>
            <a:lvl1pPr marL="0" indent="0">
              <a:buNone/>
              <a:defRPr sz="3200">
                <a:solidFill>
                  <a:srgbClr val="AF272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7" name="Text Placeholder 16">
            <a:extLst>
              <a:ext uri="{FF2B5EF4-FFF2-40B4-BE49-F238E27FC236}">
                <a16:creationId xmlns:a16="http://schemas.microsoft.com/office/drawing/2014/main" id="{B321AAC8-BC47-0344-8D94-8663E0398B42}"/>
              </a:ext>
            </a:extLst>
          </p:cNvPr>
          <p:cNvSpPr>
            <a:spLocks noGrp="1"/>
          </p:cNvSpPr>
          <p:nvPr>
            <p:ph type="body" sz="quarter" idx="18" hasCustomPrompt="1"/>
          </p:nvPr>
        </p:nvSpPr>
        <p:spPr>
          <a:xfrm>
            <a:off x="6542087" y="3255233"/>
            <a:ext cx="4705350" cy="2501688"/>
          </a:xfrm>
        </p:spPr>
        <p:txBody>
          <a:bodyPr tIns="0" bIns="0">
            <a:noAutofit/>
          </a:bodyPr>
          <a:lstStyle>
            <a:lvl1pPr marL="0" indent="0">
              <a:lnSpc>
                <a:spcPct val="150000"/>
              </a:lnSpc>
              <a:buNone/>
              <a:defRPr sz="1200" b="0" i="0" spc="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4" name="Text Placeholder 35">
            <a:extLst>
              <a:ext uri="{FF2B5EF4-FFF2-40B4-BE49-F238E27FC236}">
                <a16:creationId xmlns:a16="http://schemas.microsoft.com/office/drawing/2014/main" id="{877C5850-F5E7-084D-912D-E97C44AB7419}"/>
              </a:ext>
            </a:extLst>
          </p:cNvPr>
          <p:cNvSpPr>
            <a:spLocks noGrp="1"/>
          </p:cNvSpPr>
          <p:nvPr>
            <p:ph type="body" sz="quarter" idx="15" hasCustomPrompt="1"/>
          </p:nvPr>
        </p:nvSpPr>
        <p:spPr>
          <a:xfrm>
            <a:off x="458971" y="497100"/>
            <a:ext cx="3432543" cy="191057"/>
          </a:xfrm>
        </p:spPr>
        <p:txBody>
          <a:bodyPr>
            <a:noAutofit/>
          </a:bodyPr>
          <a:lstStyle>
            <a:lvl1pPr marL="0" indent="0" algn="l">
              <a:buNone/>
              <a:defRPr sz="800" b="0"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3" name="Footer Placeholder 4">
            <a:extLst>
              <a:ext uri="{FF2B5EF4-FFF2-40B4-BE49-F238E27FC236}">
                <a16:creationId xmlns:a16="http://schemas.microsoft.com/office/drawing/2014/main" id="{D821BC33-FD36-C411-9CAB-90D81EC8E107}"/>
              </a:ext>
            </a:extLst>
          </p:cNvPr>
          <p:cNvSpPr>
            <a:spLocks noGrp="1"/>
          </p:cNvSpPr>
          <p:nvPr>
            <p:ph type="ftr" sz="quarter" idx="11"/>
          </p:nvPr>
        </p:nvSpPr>
        <p:spPr>
          <a:xfrm>
            <a:off x="458971" y="6176963"/>
            <a:ext cx="4096096" cy="365125"/>
          </a:xfrm>
        </p:spPr>
        <p:txBody>
          <a:bodyPr/>
          <a:lstStyle>
            <a:lvl1pPr>
              <a:defRPr b="0" i="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Copyright 2021-2022 © Solvang</a:t>
            </a:r>
          </a:p>
        </p:txBody>
      </p:sp>
      <p:sp>
        <p:nvSpPr>
          <p:cNvPr id="4" name="Rectangle 3">
            <a:extLst>
              <a:ext uri="{FF2B5EF4-FFF2-40B4-BE49-F238E27FC236}">
                <a16:creationId xmlns:a16="http://schemas.microsoft.com/office/drawing/2014/main" id="{FDBE4E1D-6DA8-0355-BF4C-1FA024724391}"/>
              </a:ext>
            </a:extLst>
          </p:cNvPr>
          <p:cNvSpPr/>
          <p:nvPr userDrawn="1"/>
        </p:nvSpPr>
        <p:spPr>
          <a:xfrm>
            <a:off x="0" y="6812281"/>
            <a:ext cx="12192000" cy="10081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825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Comparison-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DC5673-E315-1A46-876E-AAC2EB3E9474}"/>
              </a:ext>
            </a:extLst>
          </p:cNvPr>
          <p:cNvSpPr/>
          <p:nvPr userDrawn="1"/>
        </p:nvSpPr>
        <p:spPr>
          <a:xfrm>
            <a:off x="6096000" y="984141"/>
            <a:ext cx="5637028" cy="5935851"/>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lvl1pPr>
              <a:defRPr>
                <a:solidFill>
                  <a:schemeClr val="bg1"/>
                </a:solidFill>
              </a:defRPr>
            </a:lvl1pPr>
          </a:lstStyle>
          <a:p>
            <a:r>
              <a:rPr lang="en-US" dirty="0"/>
              <a:t>PG. </a:t>
            </a:r>
            <a:fld id="{AE119CA0-4461-234F-B1A7-96A52DC2F868}" type="slidenum">
              <a:rPr lang="en-US" smtClean="0"/>
              <a:pPr/>
              <a:t>‹#›</a:t>
            </a:fld>
            <a:endParaRPr lang="en-US" dirty="0"/>
          </a:p>
        </p:txBody>
      </p:sp>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944158" y="1534332"/>
            <a:ext cx="4704974" cy="1064880"/>
          </a:xfrm>
        </p:spPr>
        <p:txBody>
          <a:bodyPr anchor="b" anchorCtr="0">
            <a:noAutofit/>
          </a:bodyPr>
          <a:lstStyle>
            <a:lvl1pPr algn="l">
              <a:defRPr sz="3200">
                <a:solidFill>
                  <a:srgbClr val="001E62"/>
                </a:solidFill>
              </a:defRPr>
            </a:lvl1pPr>
          </a:lstStyle>
          <a:p>
            <a:r>
              <a:rPr lang="en-US" dirty="0"/>
              <a:t>Header</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944158" y="2696244"/>
            <a:ext cx="4704964" cy="281901"/>
          </a:xfrm>
        </p:spPr>
        <p:txBody>
          <a:bodyPr anchor="t" anchorCtr="0">
            <a:noAutofit/>
          </a:bodyPr>
          <a:lstStyle>
            <a:lvl1pPr marL="0" indent="0" algn="l">
              <a:buNone/>
              <a:defRPr sz="1200" b="1" i="0" spc="0">
                <a:solidFill>
                  <a:srgbClr val="AF272F"/>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6" name="Text Placeholder 25">
            <a:extLst>
              <a:ext uri="{FF2B5EF4-FFF2-40B4-BE49-F238E27FC236}">
                <a16:creationId xmlns:a16="http://schemas.microsoft.com/office/drawing/2014/main" id="{D12AF0E6-AE94-E74C-B10C-826FB81ED9D9}"/>
              </a:ext>
            </a:extLst>
          </p:cNvPr>
          <p:cNvSpPr>
            <a:spLocks noGrp="1"/>
          </p:cNvSpPr>
          <p:nvPr>
            <p:ph type="body" sz="quarter" idx="13" hasCustomPrompt="1"/>
          </p:nvPr>
        </p:nvSpPr>
        <p:spPr>
          <a:xfrm>
            <a:off x="944563" y="3254643"/>
            <a:ext cx="4705350" cy="2502277"/>
          </a:xfrm>
        </p:spPr>
        <p:txBody>
          <a:bodyPr tIns="0" bIns="0">
            <a:noAutofit/>
          </a:bodyPr>
          <a:lstStyle>
            <a:lvl1pPr marL="0" indent="0">
              <a:lnSpc>
                <a:spcPct val="150000"/>
              </a:lnSpc>
              <a:buNone/>
              <a:defRPr sz="1200" b="0" i="0" spc="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AE8BF518-2C52-FD47-B76E-E0DAA1D6754F}"/>
              </a:ext>
            </a:extLst>
          </p:cNvPr>
          <p:cNvSpPr>
            <a:spLocks noGrp="1"/>
          </p:cNvSpPr>
          <p:nvPr>
            <p:ph type="body" sz="quarter" idx="16" hasCustomPrompt="1"/>
          </p:nvPr>
        </p:nvSpPr>
        <p:spPr>
          <a:xfrm>
            <a:off x="6542087" y="2696649"/>
            <a:ext cx="4705350" cy="280987"/>
          </a:xfrm>
        </p:spPr>
        <p:txBody>
          <a:bodyPr anchor="t" anchorCtr="0">
            <a:noAutofit/>
          </a:bodyPr>
          <a:lstStyle>
            <a:lvl1pPr marL="0" indent="0">
              <a:buNone/>
              <a:defRPr sz="1200" b="1" i="0" spc="0">
                <a:solidFill>
                  <a:srgbClr val="AF272F"/>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spc="300">
                <a:latin typeface="Bitter" pitchFamily="2" charset="77"/>
              </a:defRPr>
            </a:lvl2pPr>
            <a:lvl3pPr marL="914400" indent="0">
              <a:buNone/>
              <a:defRPr sz="1200" spc="300">
                <a:latin typeface="Bitter" pitchFamily="2" charset="77"/>
              </a:defRPr>
            </a:lvl3pPr>
            <a:lvl4pPr marL="1371600" indent="0">
              <a:buNone/>
              <a:defRPr sz="1200" spc="300">
                <a:latin typeface="Bitter" pitchFamily="2" charset="77"/>
              </a:defRPr>
            </a:lvl4pPr>
            <a:lvl5pPr marL="1828800" indent="0">
              <a:buNone/>
              <a:defRPr sz="1200" spc="300">
                <a:latin typeface="Bitter" pitchFamily="2" charset="77"/>
              </a:defRPr>
            </a:lvl5pPr>
          </a:lstStyle>
          <a:p>
            <a:r>
              <a:rPr lang="en-US" dirty="0"/>
              <a:t>Subhead</a:t>
            </a:r>
          </a:p>
        </p:txBody>
      </p:sp>
      <p:sp>
        <p:nvSpPr>
          <p:cNvPr id="15" name="Text Placeholder 14">
            <a:extLst>
              <a:ext uri="{FF2B5EF4-FFF2-40B4-BE49-F238E27FC236}">
                <a16:creationId xmlns:a16="http://schemas.microsoft.com/office/drawing/2014/main" id="{B9689D19-C6EF-5845-B64B-0A33BC91C2F5}"/>
              </a:ext>
            </a:extLst>
          </p:cNvPr>
          <p:cNvSpPr>
            <a:spLocks noGrp="1"/>
          </p:cNvSpPr>
          <p:nvPr>
            <p:ph type="body" sz="quarter" idx="17" hasCustomPrompt="1"/>
          </p:nvPr>
        </p:nvSpPr>
        <p:spPr>
          <a:xfrm>
            <a:off x="6542087" y="1534331"/>
            <a:ext cx="4705350" cy="1064357"/>
          </a:xfrm>
        </p:spPr>
        <p:txBody>
          <a:bodyPr anchor="b" anchorCtr="0">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7" name="Text Placeholder 16">
            <a:extLst>
              <a:ext uri="{FF2B5EF4-FFF2-40B4-BE49-F238E27FC236}">
                <a16:creationId xmlns:a16="http://schemas.microsoft.com/office/drawing/2014/main" id="{B321AAC8-BC47-0344-8D94-8663E0398B42}"/>
              </a:ext>
            </a:extLst>
          </p:cNvPr>
          <p:cNvSpPr>
            <a:spLocks noGrp="1"/>
          </p:cNvSpPr>
          <p:nvPr>
            <p:ph type="body" sz="quarter" idx="18" hasCustomPrompt="1"/>
          </p:nvPr>
        </p:nvSpPr>
        <p:spPr>
          <a:xfrm>
            <a:off x="6542087" y="3255233"/>
            <a:ext cx="4705350" cy="2501688"/>
          </a:xfrm>
        </p:spPr>
        <p:txBody>
          <a:bodyPr tIns="0" bIns="0">
            <a:noAutofit/>
          </a:bodyPr>
          <a:lstStyle>
            <a:lvl1pPr marL="0" indent="0">
              <a:lnSpc>
                <a:spcPct val="150000"/>
              </a:lnSpc>
              <a:buNone/>
              <a:defRPr sz="1200" b="0" i="0" spc="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 name="Text Placeholder 35">
            <a:extLst>
              <a:ext uri="{FF2B5EF4-FFF2-40B4-BE49-F238E27FC236}">
                <a16:creationId xmlns:a16="http://schemas.microsoft.com/office/drawing/2014/main" id="{DAB829E9-8D0C-AA4E-A186-9E5F89703694}"/>
              </a:ext>
            </a:extLst>
          </p:cNvPr>
          <p:cNvSpPr>
            <a:spLocks noGrp="1"/>
          </p:cNvSpPr>
          <p:nvPr>
            <p:ph type="body" sz="quarter" idx="15" hasCustomPrompt="1"/>
          </p:nvPr>
        </p:nvSpPr>
        <p:spPr>
          <a:xfrm>
            <a:off x="458971" y="497100"/>
            <a:ext cx="3432543" cy="191057"/>
          </a:xfrm>
        </p:spPr>
        <p:txBody>
          <a:bodyPr>
            <a:noAutofit/>
          </a:bodyPr>
          <a:lstStyle>
            <a:lvl1pPr marL="0" indent="0" algn="l">
              <a:buNone/>
              <a:defRPr sz="800" b="0"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2" name="Footer Placeholder 4">
            <a:extLst>
              <a:ext uri="{FF2B5EF4-FFF2-40B4-BE49-F238E27FC236}">
                <a16:creationId xmlns:a16="http://schemas.microsoft.com/office/drawing/2014/main" id="{B965CA03-8F21-D977-D300-3FF251169D09}"/>
              </a:ext>
            </a:extLst>
          </p:cNvPr>
          <p:cNvSpPr>
            <a:spLocks noGrp="1"/>
          </p:cNvSpPr>
          <p:nvPr>
            <p:ph type="ftr" sz="quarter" idx="11"/>
          </p:nvPr>
        </p:nvSpPr>
        <p:spPr>
          <a:xfrm>
            <a:off x="458971" y="6176963"/>
            <a:ext cx="4096096" cy="365125"/>
          </a:xfrm>
        </p:spPr>
        <p:txBody>
          <a:bodyPr/>
          <a:lstStyle>
            <a:lvl1pPr>
              <a:defRPr b="0" i="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Copyright 2021-2022 © Solvang</a:t>
            </a:r>
          </a:p>
        </p:txBody>
      </p:sp>
    </p:spTree>
    <p:extLst>
      <p:ext uri="{BB962C8B-B14F-4D97-AF65-F5344CB8AC3E}">
        <p14:creationId xmlns:p14="http://schemas.microsoft.com/office/powerpoint/2010/main" val="1247894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Comparison-Re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DC5673-E315-1A46-876E-AAC2EB3E9474}"/>
              </a:ext>
            </a:extLst>
          </p:cNvPr>
          <p:cNvSpPr/>
          <p:nvPr userDrawn="1"/>
        </p:nvSpPr>
        <p:spPr>
          <a:xfrm>
            <a:off x="6096000" y="984141"/>
            <a:ext cx="5637028" cy="5935851"/>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lvl1pPr>
              <a:defRPr>
                <a:solidFill>
                  <a:schemeClr val="bg1"/>
                </a:solidFill>
              </a:defRPr>
            </a:lvl1pPr>
          </a:lstStyle>
          <a:p>
            <a:r>
              <a:rPr lang="en-US"/>
              <a:t>PG. </a:t>
            </a:r>
            <a:fld id="{AE119CA0-4461-234F-B1A7-96A52DC2F868}" type="slidenum">
              <a:rPr lang="en-US" smtClean="0"/>
              <a:pPr/>
              <a:t>‹#›</a:t>
            </a:fld>
            <a:endParaRPr lang="en-US" dirty="0"/>
          </a:p>
        </p:txBody>
      </p:sp>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944158" y="1534332"/>
            <a:ext cx="4704974" cy="1064880"/>
          </a:xfrm>
        </p:spPr>
        <p:txBody>
          <a:bodyPr anchor="b" anchorCtr="0">
            <a:noAutofit/>
          </a:bodyPr>
          <a:lstStyle>
            <a:lvl1pPr algn="l">
              <a:defRPr sz="3200">
                <a:solidFill>
                  <a:srgbClr val="001E62"/>
                </a:solidFill>
              </a:defRPr>
            </a:lvl1pPr>
          </a:lstStyle>
          <a:p>
            <a:r>
              <a:rPr lang="en-US" dirty="0"/>
              <a:t>Header</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944158" y="2696244"/>
            <a:ext cx="4704964" cy="281901"/>
          </a:xfrm>
        </p:spPr>
        <p:txBody>
          <a:bodyPr anchor="t" anchorCtr="0">
            <a:noAutofit/>
          </a:bodyPr>
          <a:lstStyle>
            <a:lvl1pPr marL="0" indent="0" algn="l">
              <a:buNone/>
              <a:defRPr sz="1200" b="1" i="0" spc="0">
                <a:solidFill>
                  <a:srgbClr val="AF272F"/>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6" name="Text Placeholder 25">
            <a:extLst>
              <a:ext uri="{FF2B5EF4-FFF2-40B4-BE49-F238E27FC236}">
                <a16:creationId xmlns:a16="http://schemas.microsoft.com/office/drawing/2014/main" id="{D12AF0E6-AE94-E74C-B10C-826FB81ED9D9}"/>
              </a:ext>
            </a:extLst>
          </p:cNvPr>
          <p:cNvSpPr>
            <a:spLocks noGrp="1"/>
          </p:cNvSpPr>
          <p:nvPr>
            <p:ph type="body" sz="quarter" idx="13" hasCustomPrompt="1"/>
          </p:nvPr>
        </p:nvSpPr>
        <p:spPr>
          <a:xfrm>
            <a:off x="944563" y="3254643"/>
            <a:ext cx="4705350" cy="2502277"/>
          </a:xfrm>
        </p:spPr>
        <p:txBody>
          <a:bodyPr tIns="0" bIns="0">
            <a:noAutofit/>
          </a:bodyPr>
          <a:lstStyle>
            <a:lvl1pPr marL="0" indent="0">
              <a:lnSpc>
                <a:spcPct val="150000"/>
              </a:lnSpc>
              <a:buNone/>
              <a:defRPr sz="1200" b="0" i="0" spc="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AE8BF518-2C52-FD47-B76E-E0DAA1D6754F}"/>
              </a:ext>
            </a:extLst>
          </p:cNvPr>
          <p:cNvSpPr>
            <a:spLocks noGrp="1"/>
          </p:cNvSpPr>
          <p:nvPr>
            <p:ph type="body" sz="quarter" idx="16" hasCustomPrompt="1"/>
          </p:nvPr>
        </p:nvSpPr>
        <p:spPr>
          <a:xfrm>
            <a:off x="6542087" y="2696649"/>
            <a:ext cx="4705350" cy="280987"/>
          </a:xfrm>
        </p:spPr>
        <p:txBody>
          <a:bodyPr anchor="t" anchorCtr="0">
            <a:noAutofit/>
          </a:bodyPr>
          <a:lstStyle>
            <a:lvl1pPr marL="0" indent="0">
              <a:buNone/>
              <a:defRPr sz="1200" b="1" i="0" spc="0">
                <a:solidFill>
                  <a:srgbClr val="F1BE48"/>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spc="300">
                <a:latin typeface="Bitter" pitchFamily="2" charset="77"/>
              </a:defRPr>
            </a:lvl2pPr>
            <a:lvl3pPr marL="914400" indent="0">
              <a:buNone/>
              <a:defRPr sz="1200" spc="300">
                <a:latin typeface="Bitter" pitchFamily="2" charset="77"/>
              </a:defRPr>
            </a:lvl3pPr>
            <a:lvl4pPr marL="1371600" indent="0">
              <a:buNone/>
              <a:defRPr sz="1200" spc="300">
                <a:latin typeface="Bitter" pitchFamily="2" charset="77"/>
              </a:defRPr>
            </a:lvl4pPr>
            <a:lvl5pPr marL="1828800" indent="0">
              <a:buNone/>
              <a:defRPr sz="1200" spc="300">
                <a:latin typeface="Bitter" pitchFamily="2" charset="77"/>
              </a:defRPr>
            </a:lvl5pPr>
          </a:lstStyle>
          <a:p>
            <a:r>
              <a:rPr lang="en-US" dirty="0"/>
              <a:t>Subhead</a:t>
            </a:r>
          </a:p>
        </p:txBody>
      </p:sp>
      <p:sp>
        <p:nvSpPr>
          <p:cNvPr id="15" name="Text Placeholder 14">
            <a:extLst>
              <a:ext uri="{FF2B5EF4-FFF2-40B4-BE49-F238E27FC236}">
                <a16:creationId xmlns:a16="http://schemas.microsoft.com/office/drawing/2014/main" id="{B9689D19-C6EF-5845-B64B-0A33BC91C2F5}"/>
              </a:ext>
            </a:extLst>
          </p:cNvPr>
          <p:cNvSpPr>
            <a:spLocks noGrp="1"/>
          </p:cNvSpPr>
          <p:nvPr>
            <p:ph type="body" sz="quarter" idx="17" hasCustomPrompt="1"/>
          </p:nvPr>
        </p:nvSpPr>
        <p:spPr>
          <a:xfrm>
            <a:off x="6542087" y="1534331"/>
            <a:ext cx="4705350" cy="1064357"/>
          </a:xfrm>
        </p:spPr>
        <p:txBody>
          <a:bodyPr anchor="b" anchorCtr="0">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7" name="Text Placeholder 16">
            <a:extLst>
              <a:ext uri="{FF2B5EF4-FFF2-40B4-BE49-F238E27FC236}">
                <a16:creationId xmlns:a16="http://schemas.microsoft.com/office/drawing/2014/main" id="{B321AAC8-BC47-0344-8D94-8663E0398B42}"/>
              </a:ext>
            </a:extLst>
          </p:cNvPr>
          <p:cNvSpPr>
            <a:spLocks noGrp="1"/>
          </p:cNvSpPr>
          <p:nvPr>
            <p:ph type="body" sz="quarter" idx="18" hasCustomPrompt="1"/>
          </p:nvPr>
        </p:nvSpPr>
        <p:spPr>
          <a:xfrm>
            <a:off x="6542087" y="3255233"/>
            <a:ext cx="4705350" cy="2501688"/>
          </a:xfrm>
        </p:spPr>
        <p:txBody>
          <a:bodyPr tIns="0" bIns="0">
            <a:noAutofit/>
          </a:bodyPr>
          <a:lstStyle>
            <a:lvl1pPr marL="0" indent="0">
              <a:lnSpc>
                <a:spcPct val="150000"/>
              </a:lnSpc>
              <a:buNone/>
              <a:defRPr sz="1200" b="0" i="0" spc="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 name="Text Placeholder 35">
            <a:extLst>
              <a:ext uri="{FF2B5EF4-FFF2-40B4-BE49-F238E27FC236}">
                <a16:creationId xmlns:a16="http://schemas.microsoft.com/office/drawing/2014/main" id="{DAB829E9-8D0C-AA4E-A186-9E5F89703694}"/>
              </a:ext>
            </a:extLst>
          </p:cNvPr>
          <p:cNvSpPr>
            <a:spLocks noGrp="1"/>
          </p:cNvSpPr>
          <p:nvPr>
            <p:ph type="body" sz="quarter" idx="15" hasCustomPrompt="1"/>
          </p:nvPr>
        </p:nvSpPr>
        <p:spPr>
          <a:xfrm>
            <a:off x="458971" y="497100"/>
            <a:ext cx="3432543" cy="191057"/>
          </a:xfrm>
        </p:spPr>
        <p:txBody>
          <a:bodyPr>
            <a:noAutofit/>
          </a:bodyPr>
          <a:lstStyle>
            <a:lvl1pPr marL="0" indent="0" algn="l">
              <a:buNone/>
              <a:defRPr sz="800" b="0"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2" name="Footer Placeholder 4">
            <a:extLst>
              <a:ext uri="{FF2B5EF4-FFF2-40B4-BE49-F238E27FC236}">
                <a16:creationId xmlns:a16="http://schemas.microsoft.com/office/drawing/2014/main" id="{C585576A-6CEA-E172-9DB7-AC40BBDD37CF}"/>
              </a:ext>
            </a:extLst>
          </p:cNvPr>
          <p:cNvSpPr>
            <a:spLocks noGrp="1"/>
          </p:cNvSpPr>
          <p:nvPr>
            <p:ph type="ftr" sz="quarter" idx="11"/>
          </p:nvPr>
        </p:nvSpPr>
        <p:spPr>
          <a:xfrm>
            <a:off x="458971" y="6176963"/>
            <a:ext cx="4096096" cy="365125"/>
          </a:xfrm>
        </p:spPr>
        <p:txBody>
          <a:bodyPr/>
          <a:lstStyle>
            <a:lvl1pPr>
              <a:defRPr b="0" i="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Copyright 2021-2022 © Solvang</a:t>
            </a:r>
          </a:p>
        </p:txBody>
      </p:sp>
    </p:spTree>
    <p:extLst>
      <p:ext uri="{BB962C8B-B14F-4D97-AF65-F5344CB8AC3E}">
        <p14:creationId xmlns:p14="http://schemas.microsoft.com/office/powerpoint/2010/main" val="1644684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with Chart/Grap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p>
            <a:r>
              <a:rPr lang="en-US" dirty="0"/>
              <a:t>PG. </a:t>
            </a:r>
            <a:fld id="{AE119CA0-4461-234F-B1A7-96A52DC2F868}" type="slidenum">
              <a:rPr lang="en-US" smtClean="0"/>
              <a:t>‹#›</a:t>
            </a:fld>
            <a:endParaRPr lang="en-US" dirty="0"/>
          </a:p>
        </p:txBody>
      </p:sp>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944158" y="1866689"/>
            <a:ext cx="4704974" cy="448409"/>
          </a:xfrm>
        </p:spPr>
        <p:txBody>
          <a:bodyPr anchor="t" anchorCtr="0">
            <a:noAutofit/>
          </a:bodyPr>
          <a:lstStyle>
            <a:lvl1pPr algn="l">
              <a:defRPr sz="3200">
                <a:solidFill>
                  <a:srgbClr val="001E62"/>
                </a:solidFill>
              </a:defRPr>
            </a:lvl1pPr>
          </a:lstStyle>
          <a:p>
            <a:r>
              <a:rPr lang="en-US" dirty="0"/>
              <a:t>Header</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944158" y="1518833"/>
            <a:ext cx="4704964" cy="281901"/>
          </a:xfrm>
        </p:spPr>
        <p:txBody>
          <a:bodyPr anchor="b" anchorCtr="0">
            <a:noAutofit/>
          </a:bodyPr>
          <a:lstStyle>
            <a:lvl1pPr marL="0" indent="0" algn="l">
              <a:buNone/>
              <a:defRPr sz="1200" b="1" i="0" spc="0">
                <a:solidFill>
                  <a:srgbClr val="AF272F"/>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cxnSp>
        <p:nvCxnSpPr>
          <p:cNvPr id="11" name="Straight Connector 10">
            <a:extLst>
              <a:ext uri="{FF2B5EF4-FFF2-40B4-BE49-F238E27FC236}">
                <a16:creationId xmlns:a16="http://schemas.microsoft.com/office/drawing/2014/main" id="{B1B64BFB-72FA-094E-AE3F-0210ACC12C1C}"/>
              </a:ext>
            </a:extLst>
          </p:cNvPr>
          <p:cNvCxnSpPr>
            <a:cxnSpLocks/>
          </p:cNvCxnSpPr>
          <p:nvPr userDrawn="1"/>
        </p:nvCxnSpPr>
        <p:spPr>
          <a:xfrm flipV="1">
            <a:off x="843419" y="1518833"/>
            <a:ext cx="0" cy="796265"/>
          </a:xfrm>
          <a:prstGeom prst="line">
            <a:avLst/>
          </a:prstGeom>
          <a:ln>
            <a:solidFill>
              <a:srgbClr val="002129"/>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D12AF0E6-AE94-E74C-B10C-826FB81ED9D9}"/>
              </a:ext>
            </a:extLst>
          </p:cNvPr>
          <p:cNvSpPr>
            <a:spLocks noGrp="1"/>
          </p:cNvSpPr>
          <p:nvPr>
            <p:ph type="body" sz="quarter" idx="13" hasCustomPrompt="1"/>
          </p:nvPr>
        </p:nvSpPr>
        <p:spPr>
          <a:xfrm>
            <a:off x="944563" y="2548887"/>
            <a:ext cx="4705350" cy="2712088"/>
          </a:xfrm>
        </p:spPr>
        <p:txBody>
          <a:bodyPr tIns="0" bIns="0">
            <a:noAutofit/>
          </a:bodyPr>
          <a:lstStyle>
            <a:lvl1pPr marL="0" indent="0">
              <a:lnSpc>
                <a:spcPct val="150000"/>
              </a:lnSpc>
              <a:buNone/>
              <a:defRPr sz="1200" b="0" i="0" spc="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2" name="Content Placeholder 2">
            <a:extLst>
              <a:ext uri="{FF2B5EF4-FFF2-40B4-BE49-F238E27FC236}">
                <a16:creationId xmlns:a16="http://schemas.microsoft.com/office/drawing/2014/main" id="{23E6E434-C864-034B-9E5F-3EBDB5E7EFAF}"/>
              </a:ext>
            </a:extLst>
          </p:cNvPr>
          <p:cNvSpPr>
            <a:spLocks noGrp="1"/>
          </p:cNvSpPr>
          <p:nvPr>
            <p:ph sz="quarter" idx="16" hasCustomPrompt="1"/>
          </p:nvPr>
        </p:nvSpPr>
        <p:spPr>
          <a:xfrm>
            <a:off x="6096000" y="1518832"/>
            <a:ext cx="5637213" cy="37421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Chart, Table, or Graph</a:t>
            </a:r>
          </a:p>
        </p:txBody>
      </p:sp>
      <p:sp>
        <p:nvSpPr>
          <p:cNvPr id="14" name="Text Placeholder 35">
            <a:extLst>
              <a:ext uri="{FF2B5EF4-FFF2-40B4-BE49-F238E27FC236}">
                <a16:creationId xmlns:a16="http://schemas.microsoft.com/office/drawing/2014/main" id="{BBA8A4CC-EF01-A448-98F1-D4E4BBAD1FCA}"/>
              </a:ext>
            </a:extLst>
          </p:cNvPr>
          <p:cNvSpPr>
            <a:spLocks noGrp="1"/>
          </p:cNvSpPr>
          <p:nvPr>
            <p:ph type="body" sz="quarter" idx="17" hasCustomPrompt="1"/>
          </p:nvPr>
        </p:nvSpPr>
        <p:spPr>
          <a:xfrm>
            <a:off x="458971" y="497100"/>
            <a:ext cx="3432543" cy="191057"/>
          </a:xfrm>
        </p:spPr>
        <p:txBody>
          <a:bodyPr>
            <a:noAutofit/>
          </a:bodyPr>
          <a:lstStyle>
            <a:lvl1pPr marL="0" indent="0" algn="l">
              <a:buNone/>
              <a:defRPr sz="800" b="0"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2" name="Footer Placeholder 4">
            <a:extLst>
              <a:ext uri="{FF2B5EF4-FFF2-40B4-BE49-F238E27FC236}">
                <a16:creationId xmlns:a16="http://schemas.microsoft.com/office/drawing/2014/main" id="{52BC2742-1C25-0F73-F07B-A386FFE529A7}"/>
              </a:ext>
            </a:extLst>
          </p:cNvPr>
          <p:cNvSpPr>
            <a:spLocks noGrp="1"/>
          </p:cNvSpPr>
          <p:nvPr>
            <p:ph type="ftr" sz="quarter" idx="11"/>
          </p:nvPr>
        </p:nvSpPr>
        <p:spPr>
          <a:xfrm>
            <a:off x="458971" y="6176963"/>
            <a:ext cx="4096096" cy="365125"/>
          </a:xfrm>
        </p:spPr>
        <p:txBody>
          <a:bodyPr/>
          <a:lstStyle>
            <a:lvl1pPr>
              <a:defRPr b="0" i="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Copyright 2021-2022 © Solvang</a:t>
            </a:r>
          </a:p>
        </p:txBody>
      </p:sp>
      <p:sp>
        <p:nvSpPr>
          <p:cNvPr id="3" name="Rectangle 2">
            <a:extLst>
              <a:ext uri="{FF2B5EF4-FFF2-40B4-BE49-F238E27FC236}">
                <a16:creationId xmlns:a16="http://schemas.microsoft.com/office/drawing/2014/main" id="{64F531C9-08A8-9C58-ECDF-B7E134DD59CF}"/>
              </a:ext>
            </a:extLst>
          </p:cNvPr>
          <p:cNvSpPr/>
          <p:nvPr userDrawn="1"/>
        </p:nvSpPr>
        <p:spPr>
          <a:xfrm>
            <a:off x="0" y="6812281"/>
            <a:ext cx="12192000" cy="100812"/>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872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 Copy">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22768287-746C-7D4E-B4C0-7EB5A3B8A882}"/>
              </a:ext>
            </a:extLst>
          </p:cNvPr>
          <p:cNvSpPr>
            <a:spLocks noGrp="1"/>
          </p:cNvSpPr>
          <p:nvPr>
            <p:ph type="pic" sz="quarter" idx="14" hasCustomPrompt="1"/>
          </p:nvPr>
        </p:nvSpPr>
        <p:spPr>
          <a:xfrm>
            <a:off x="0" y="0"/>
            <a:ext cx="12192000" cy="6858000"/>
          </a:xfrm>
          <a:solidFill>
            <a:schemeClr val="bg2"/>
          </a:solidFill>
        </p:spPr>
        <p:txBody>
          <a:bodyPr/>
          <a:lstStyle>
            <a:lvl1pPr marL="0" indent="0">
              <a:buNone/>
              <a:defRPr/>
            </a:lvl1pPr>
          </a:lstStyle>
          <a:p>
            <a:r>
              <a:rPr lang="en-US" dirty="0"/>
              <a:t>Full Image Page</a:t>
            </a:r>
          </a:p>
        </p:txBody>
      </p:sp>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PG. </a:t>
            </a:r>
            <a:fld id="{AE119CA0-4461-234F-B1A7-96A52DC2F868}" type="slidenum">
              <a:rPr lang="en-US" smtClean="0"/>
              <a:pPr/>
              <a:t>‹#›</a:t>
            </a:fld>
            <a:endParaRPr lang="en-US" dirty="0"/>
          </a:p>
        </p:txBody>
      </p:sp>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944158" y="1866688"/>
            <a:ext cx="3610215" cy="520913"/>
          </a:xfrm>
        </p:spPr>
        <p:txBody>
          <a:bodyPr anchor="t" anchorCtr="0">
            <a:noAutofit/>
          </a:bodyPr>
          <a:lstStyle>
            <a:lvl1pPr algn="l">
              <a:defRPr sz="3200">
                <a:solidFill>
                  <a:srgbClr val="001E62"/>
                </a:solidFill>
              </a:defRPr>
            </a:lvl1pPr>
          </a:lstStyle>
          <a:p>
            <a:r>
              <a:rPr lang="en-US" dirty="0"/>
              <a:t>Header</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944158" y="1518833"/>
            <a:ext cx="3610208" cy="281901"/>
          </a:xfrm>
        </p:spPr>
        <p:txBody>
          <a:bodyPr anchor="b" anchorCtr="0">
            <a:noAutofit/>
          </a:bodyPr>
          <a:lstStyle>
            <a:lvl1pPr marL="0" indent="0" algn="l">
              <a:buNone/>
              <a:defRPr sz="1600" b="1"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6" name="Text Placeholder 25">
            <a:extLst>
              <a:ext uri="{FF2B5EF4-FFF2-40B4-BE49-F238E27FC236}">
                <a16:creationId xmlns:a16="http://schemas.microsoft.com/office/drawing/2014/main" id="{D12AF0E6-AE94-E74C-B10C-826FB81ED9D9}"/>
              </a:ext>
            </a:extLst>
          </p:cNvPr>
          <p:cNvSpPr>
            <a:spLocks noGrp="1"/>
          </p:cNvSpPr>
          <p:nvPr>
            <p:ph type="body" sz="quarter" idx="13" hasCustomPrompt="1"/>
          </p:nvPr>
        </p:nvSpPr>
        <p:spPr>
          <a:xfrm>
            <a:off x="944563" y="2387601"/>
            <a:ext cx="3610504" cy="2873374"/>
          </a:xfrm>
        </p:spPr>
        <p:txBody>
          <a:bodyPr tIns="0" bIns="0">
            <a:noAutofit/>
          </a:bodyPr>
          <a:lstStyle>
            <a:lvl1pPr marL="0" indent="0">
              <a:lnSpc>
                <a:spcPct val="150000"/>
              </a:lnSpc>
              <a:buNone/>
              <a:defRPr sz="1200" b="0" i="0" spc="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F2851FB1-4FA6-A24C-89F4-31F3FDEB5B33}"/>
              </a:ext>
            </a:extLst>
          </p:cNvPr>
          <p:cNvSpPr>
            <a:spLocks noGrp="1"/>
          </p:cNvSpPr>
          <p:nvPr>
            <p:ph type="body" sz="quarter" idx="17" hasCustomPrompt="1"/>
          </p:nvPr>
        </p:nvSpPr>
        <p:spPr>
          <a:xfrm>
            <a:off x="458971" y="497100"/>
            <a:ext cx="3432543" cy="191057"/>
          </a:xfrm>
        </p:spPr>
        <p:txBody>
          <a:bodyPr>
            <a:noAutofit/>
          </a:bodyPr>
          <a:lstStyle>
            <a:lvl1pPr marL="0" indent="0" algn="l">
              <a:buNone/>
              <a:defRPr sz="800" b="0" i="0" spc="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2" name="Footer Placeholder 4">
            <a:extLst>
              <a:ext uri="{FF2B5EF4-FFF2-40B4-BE49-F238E27FC236}">
                <a16:creationId xmlns:a16="http://schemas.microsoft.com/office/drawing/2014/main" id="{A2B60696-33AF-00C3-C99E-25B1C5AE626A}"/>
              </a:ext>
            </a:extLst>
          </p:cNvPr>
          <p:cNvSpPr>
            <a:spLocks noGrp="1"/>
          </p:cNvSpPr>
          <p:nvPr>
            <p:ph type="ftr" sz="quarter" idx="11"/>
          </p:nvPr>
        </p:nvSpPr>
        <p:spPr>
          <a:xfrm>
            <a:off x="458971" y="6176963"/>
            <a:ext cx="4096096" cy="365125"/>
          </a:xfrm>
        </p:spPr>
        <p:txBody>
          <a:bodyPr/>
          <a:lstStyle>
            <a:lvl1pPr>
              <a:defRPr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Copyright 2021-2022 © Solvang</a:t>
            </a:r>
            <a:endParaRPr lang="en-US" dirty="0"/>
          </a:p>
        </p:txBody>
      </p:sp>
    </p:spTree>
    <p:extLst>
      <p:ext uri="{BB962C8B-B14F-4D97-AF65-F5344CB8AC3E}">
        <p14:creationId xmlns:p14="http://schemas.microsoft.com/office/powerpoint/2010/main" val="1598766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ed Secti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E4455-438E-4D41-8816-077A33DE1ACA}"/>
              </a:ext>
            </a:extLst>
          </p:cNvPr>
          <p:cNvSpPr/>
          <p:nvPr userDrawn="1"/>
        </p:nvSpPr>
        <p:spPr>
          <a:xfrm>
            <a:off x="11360258" y="333214"/>
            <a:ext cx="534691" cy="488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p>
            <a:r>
              <a:rPr lang="en-US" dirty="0"/>
              <a:t>PG. </a:t>
            </a:r>
            <a:fld id="{AE119CA0-4461-234F-B1A7-96A52DC2F868}" type="slidenum">
              <a:rPr lang="en-US" smtClean="0"/>
              <a:t>‹#›</a:t>
            </a:fld>
            <a:endParaRPr lang="en-US" dirty="0"/>
          </a:p>
        </p:txBody>
      </p:sp>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696560" y="1022061"/>
            <a:ext cx="5399438" cy="1064880"/>
          </a:xfrm>
        </p:spPr>
        <p:txBody>
          <a:bodyPr anchor="b" anchorCtr="0">
            <a:noAutofit/>
          </a:bodyPr>
          <a:lstStyle>
            <a:lvl1pPr algn="l">
              <a:defRPr sz="3200">
                <a:solidFill>
                  <a:srgbClr val="001E62"/>
                </a:solidFill>
              </a:defRPr>
            </a:lvl1pPr>
          </a:lstStyle>
          <a:p>
            <a:r>
              <a:rPr lang="en-US" dirty="0"/>
              <a:t>Header</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696564" y="2183973"/>
            <a:ext cx="5399427" cy="281901"/>
          </a:xfrm>
        </p:spPr>
        <p:txBody>
          <a:bodyPr anchor="t" anchorCtr="0">
            <a:noAutofit/>
          </a:bodyPr>
          <a:lstStyle>
            <a:lvl1pPr marL="0" indent="0" algn="l">
              <a:buNone/>
              <a:defRPr sz="1600" b="1" i="0" spc="0">
                <a:solidFill>
                  <a:srgbClr val="AF272F"/>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cxnSp>
        <p:nvCxnSpPr>
          <p:cNvPr id="11" name="Straight Connector 10">
            <a:extLst>
              <a:ext uri="{FF2B5EF4-FFF2-40B4-BE49-F238E27FC236}">
                <a16:creationId xmlns:a16="http://schemas.microsoft.com/office/drawing/2014/main" id="{B1B64BFB-72FA-094E-AE3F-0210ACC12C1C}"/>
              </a:ext>
            </a:extLst>
          </p:cNvPr>
          <p:cNvCxnSpPr>
            <a:cxnSpLocks/>
          </p:cNvCxnSpPr>
          <p:nvPr userDrawn="1"/>
        </p:nvCxnSpPr>
        <p:spPr>
          <a:xfrm flipV="1">
            <a:off x="2743189" y="2853267"/>
            <a:ext cx="0" cy="3051588"/>
          </a:xfrm>
          <a:prstGeom prst="line">
            <a:avLst/>
          </a:prstGeom>
          <a:ln>
            <a:solidFill>
              <a:srgbClr val="002129"/>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D12AF0E6-AE94-E74C-B10C-826FB81ED9D9}"/>
              </a:ext>
            </a:extLst>
          </p:cNvPr>
          <p:cNvSpPr>
            <a:spLocks noGrp="1"/>
          </p:cNvSpPr>
          <p:nvPr>
            <p:ph type="body" sz="quarter" idx="13" hasCustomPrompt="1"/>
          </p:nvPr>
        </p:nvSpPr>
        <p:spPr>
          <a:xfrm>
            <a:off x="696561" y="3836687"/>
            <a:ext cx="1826492" cy="1920233"/>
          </a:xfrm>
        </p:spPr>
        <p:txBody>
          <a:bodyPr tIns="0" bIns="0">
            <a:noAutofit/>
          </a:bodyPr>
          <a:lstStyle>
            <a:lvl1pPr marL="0" indent="0">
              <a:lnSpc>
                <a:spcPct val="150000"/>
              </a:lnSpc>
              <a:buNone/>
              <a:defRPr sz="1200" b="0" i="0" spc="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5" name="Text Placeholder 14">
            <a:extLst>
              <a:ext uri="{FF2B5EF4-FFF2-40B4-BE49-F238E27FC236}">
                <a16:creationId xmlns:a16="http://schemas.microsoft.com/office/drawing/2014/main" id="{B9689D19-C6EF-5845-B64B-0A33BC91C2F5}"/>
              </a:ext>
            </a:extLst>
          </p:cNvPr>
          <p:cNvSpPr>
            <a:spLocks noGrp="1"/>
          </p:cNvSpPr>
          <p:nvPr>
            <p:ph type="body" sz="quarter" idx="17" hasCustomPrompt="1"/>
          </p:nvPr>
        </p:nvSpPr>
        <p:spPr>
          <a:xfrm>
            <a:off x="696560" y="3062424"/>
            <a:ext cx="1826492" cy="685424"/>
          </a:xfrm>
        </p:spPr>
        <p:txBody>
          <a:bodyPr anchor="b" anchorCtr="0">
            <a:noAutofit/>
          </a:bodyPr>
          <a:lstStyle>
            <a:lvl1pPr marL="0" indent="0">
              <a:buNone/>
              <a:defRPr sz="1600">
                <a:solidFill>
                  <a:srgbClr val="001E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7" name="Text Placeholder 16">
            <a:extLst>
              <a:ext uri="{FF2B5EF4-FFF2-40B4-BE49-F238E27FC236}">
                <a16:creationId xmlns:a16="http://schemas.microsoft.com/office/drawing/2014/main" id="{B321AAC8-BC47-0344-8D94-8663E0398B42}"/>
              </a:ext>
            </a:extLst>
          </p:cNvPr>
          <p:cNvSpPr>
            <a:spLocks noGrp="1"/>
          </p:cNvSpPr>
          <p:nvPr>
            <p:ph type="body" sz="quarter" idx="18" hasCustomPrompt="1"/>
          </p:nvPr>
        </p:nvSpPr>
        <p:spPr>
          <a:xfrm>
            <a:off x="2947545" y="3823210"/>
            <a:ext cx="1826488" cy="1920233"/>
          </a:xfrm>
        </p:spPr>
        <p:txBody>
          <a:bodyPr tIns="0" bIns="0">
            <a:noAutofit/>
          </a:bodyPr>
          <a:lstStyle>
            <a:lvl1pPr marL="0" indent="0">
              <a:lnSpc>
                <a:spcPct val="150000"/>
              </a:lnSpc>
              <a:buNone/>
              <a:defRPr sz="1200" b="0" i="0" spc="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6" name="Text Placeholder 14">
            <a:extLst>
              <a:ext uri="{FF2B5EF4-FFF2-40B4-BE49-F238E27FC236}">
                <a16:creationId xmlns:a16="http://schemas.microsoft.com/office/drawing/2014/main" id="{08247210-71F7-C641-BBB6-B5065ABBD0B6}"/>
              </a:ext>
            </a:extLst>
          </p:cNvPr>
          <p:cNvSpPr>
            <a:spLocks noGrp="1"/>
          </p:cNvSpPr>
          <p:nvPr>
            <p:ph type="body" sz="quarter" idx="19" hasCustomPrompt="1"/>
          </p:nvPr>
        </p:nvSpPr>
        <p:spPr>
          <a:xfrm>
            <a:off x="2947545" y="3062424"/>
            <a:ext cx="1826492" cy="685424"/>
          </a:xfrm>
        </p:spPr>
        <p:txBody>
          <a:bodyPr anchor="b" anchorCtr="0">
            <a:noAutofit/>
          </a:bodyPr>
          <a:lstStyle>
            <a:lvl1pPr marL="0" indent="0">
              <a:buNone/>
              <a:defRPr sz="1600">
                <a:solidFill>
                  <a:srgbClr val="001E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cxnSp>
        <p:nvCxnSpPr>
          <p:cNvPr id="20" name="Straight Connector 19">
            <a:extLst>
              <a:ext uri="{FF2B5EF4-FFF2-40B4-BE49-F238E27FC236}">
                <a16:creationId xmlns:a16="http://schemas.microsoft.com/office/drawing/2014/main" id="{5F2410F4-463D-DF4A-BB0D-0DEFE394291B}"/>
              </a:ext>
            </a:extLst>
          </p:cNvPr>
          <p:cNvCxnSpPr>
            <a:cxnSpLocks/>
          </p:cNvCxnSpPr>
          <p:nvPr userDrawn="1"/>
        </p:nvCxnSpPr>
        <p:spPr>
          <a:xfrm flipV="1">
            <a:off x="4978388" y="2853267"/>
            <a:ext cx="0" cy="3051588"/>
          </a:xfrm>
          <a:prstGeom prst="line">
            <a:avLst/>
          </a:prstGeom>
          <a:ln>
            <a:solidFill>
              <a:srgbClr val="002129"/>
            </a:solidFill>
          </a:ln>
        </p:spPr>
        <p:style>
          <a:lnRef idx="1">
            <a:schemeClr val="accent1"/>
          </a:lnRef>
          <a:fillRef idx="0">
            <a:schemeClr val="accent1"/>
          </a:fillRef>
          <a:effectRef idx="0">
            <a:schemeClr val="accent1"/>
          </a:effectRef>
          <a:fontRef idx="minor">
            <a:schemeClr val="tx1"/>
          </a:fontRef>
        </p:style>
      </p:cxnSp>
      <p:sp>
        <p:nvSpPr>
          <p:cNvPr id="21" name="Text Placeholder 16">
            <a:extLst>
              <a:ext uri="{FF2B5EF4-FFF2-40B4-BE49-F238E27FC236}">
                <a16:creationId xmlns:a16="http://schemas.microsoft.com/office/drawing/2014/main" id="{564CE6A4-4847-304D-847E-AE5092842338}"/>
              </a:ext>
            </a:extLst>
          </p:cNvPr>
          <p:cNvSpPr>
            <a:spLocks noGrp="1"/>
          </p:cNvSpPr>
          <p:nvPr>
            <p:ph type="body" sz="quarter" idx="20" hasCustomPrompt="1"/>
          </p:nvPr>
        </p:nvSpPr>
        <p:spPr>
          <a:xfrm>
            <a:off x="5182744" y="3823210"/>
            <a:ext cx="1826488" cy="1920233"/>
          </a:xfrm>
        </p:spPr>
        <p:txBody>
          <a:bodyPr tIns="0" bIns="0">
            <a:noAutofit/>
          </a:bodyPr>
          <a:lstStyle>
            <a:lvl1pPr marL="0" indent="0">
              <a:lnSpc>
                <a:spcPct val="150000"/>
              </a:lnSpc>
              <a:buNone/>
              <a:defRPr sz="1200" b="0" i="0" spc="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2" name="Text Placeholder 14">
            <a:extLst>
              <a:ext uri="{FF2B5EF4-FFF2-40B4-BE49-F238E27FC236}">
                <a16:creationId xmlns:a16="http://schemas.microsoft.com/office/drawing/2014/main" id="{2ADEE8F9-62DE-0F4D-A5DE-194DE28871E3}"/>
              </a:ext>
            </a:extLst>
          </p:cNvPr>
          <p:cNvSpPr>
            <a:spLocks noGrp="1"/>
          </p:cNvSpPr>
          <p:nvPr>
            <p:ph type="body" sz="quarter" idx="21" hasCustomPrompt="1"/>
          </p:nvPr>
        </p:nvSpPr>
        <p:spPr>
          <a:xfrm>
            <a:off x="5182744" y="3062424"/>
            <a:ext cx="1826492" cy="685424"/>
          </a:xfrm>
        </p:spPr>
        <p:txBody>
          <a:bodyPr anchor="b" anchorCtr="0">
            <a:noAutofit/>
          </a:bodyPr>
          <a:lstStyle>
            <a:lvl1pPr marL="0" indent="0">
              <a:buNone/>
              <a:defRPr sz="1600">
                <a:solidFill>
                  <a:srgbClr val="001E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cxnSp>
        <p:nvCxnSpPr>
          <p:cNvPr id="25" name="Straight Connector 24">
            <a:extLst>
              <a:ext uri="{FF2B5EF4-FFF2-40B4-BE49-F238E27FC236}">
                <a16:creationId xmlns:a16="http://schemas.microsoft.com/office/drawing/2014/main" id="{517F2024-920A-8943-8AC9-03326C0D4495}"/>
              </a:ext>
            </a:extLst>
          </p:cNvPr>
          <p:cNvCxnSpPr>
            <a:cxnSpLocks/>
          </p:cNvCxnSpPr>
          <p:nvPr userDrawn="1"/>
        </p:nvCxnSpPr>
        <p:spPr>
          <a:xfrm flipV="1">
            <a:off x="7213587" y="2853267"/>
            <a:ext cx="0" cy="3051588"/>
          </a:xfrm>
          <a:prstGeom prst="line">
            <a:avLst/>
          </a:prstGeom>
          <a:ln>
            <a:solidFill>
              <a:srgbClr val="002129"/>
            </a:solidFill>
          </a:ln>
        </p:spPr>
        <p:style>
          <a:lnRef idx="1">
            <a:schemeClr val="accent1"/>
          </a:lnRef>
          <a:fillRef idx="0">
            <a:schemeClr val="accent1"/>
          </a:fillRef>
          <a:effectRef idx="0">
            <a:schemeClr val="accent1"/>
          </a:effectRef>
          <a:fontRef idx="minor">
            <a:schemeClr val="tx1"/>
          </a:fontRef>
        </p:style>
      </p:cxnSp>
      <p:sp>
        <p:nvSpPr>
          <p:cNvPr id="27" name="Text Placeholder 16">
            <a:extLst>
              <a:ext uri="{FF2B5EF4-FFF2-40B4-BE49-F238E27FC236}">
                <a16:creationId xmlns:a16="http://schemas.microsoft.com/office/drawing/2014/main" id="{0423FC4B-C9BE-3043-ABF1-78AC5F541B77}"/>
              </a:ext>
            </a:extLst>
          </p:cNvPr>
          <p:cNvSpPr>
            <a:spLocks noGrp="1"/>
          </p:cNvSpPr>
          <p:nvPr>
            <p:ph type="body" sz="quarter" idx="22" hasCustomPrompt="1"/>
          </p:nvPr>
        </p:nvSpPr>
        <p:spPr>
          <a:xfrm>
            <a:off x="7417943" y="3823210"/>
            <a:ext cx="1826488" cy="1920233"/>
          </a:xfrm>
        </p:spPr>
        <p:txBody>
          <a:bodyPr tIns="0" bIns="0">
            <a:noAutofit/>
          </a:bodyPr>
          <a:lstStyle>
            <a:lvl1pPr marL="0" indent="0">
              <a:lnSpc>
                <a:spcPct val="150000"/>
              </a:lnSpc>
              <a:buNone/>
              <a:defRPr sz="1200" b="0" i="0" spc="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8" name="Text Placeholder 14">
            <a:extLst>
              <a:ext uri="{FF2B5EF4-FFF2-40B4-BE49-F238E27FC236}">
                <a16:creationId xmlns:a16="http://schemas.microsoft.com/office/drawing/2014/main" id="{9BF225F8-BA54-6C41-8D2B-F0D9FCFA4AA3}"/>
              </a:ext>
            </a:extLst>
          </p:cNvPr>
          <p:cNvSpPr>
            <a:spLocks noGrp="1"/>
          </p:cNvSpPr>
          <p:nvPr>
            <p:ph type="body" sz="quarter" idx="23" hasCustomPrompt="1"/>
          </p:nvPr>
        </p:nvSpPr>
        <p:spPr>
          <a:xfrm>
            <a:off x="7417943" y="3062424"/>
            <a:ext cx="1826492" cy="685424"/>
          </a:xfrm>
        </p:spPr>
        <p:txBody>
          <a:bodyPr anchor="b" anchorCtr="0">
            <a:noAutofit/>
          </a:bodyPr>
          <a:lstStyle>
            <a:lvl1pPr marL="0" indent="0">
              <a:buNone/>
              <a:defRPr sz="1600">
                <a:solidFill>
                  <a:srgbClr val="001E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cxnSp>
        <p:nvCxnSpPr>
          <p:cNvPr id="29" name="Straight Connector 28">
            <a:extLst>
              <a:ext uri="{FF2B5EF4-FFF2-40B4-BE49-F238E27FC236}">
                <a16:creationId xmlns:a16="http://schemas.microsoft.com/office/drawing/2014/main" id="{D8FA9F91-1D3E-834F-B520-748AD774DA54}"/>
              </a:ext>
            </a:extLst>
          </p:cNvPr>
          <p:cNvCxnSpPr>
            <a:cxnSpLocks/>
          </p:cNvCxnSpPr>
          <p:nvPr userDrawn="1"/>
        </p:nvCxnSpPr>
        <p:spPr>
          <a:xfrm flipV="1">
            <a:off x="9433006" y="2853267"/>
            <a:ext cx="0" cy="3051588"/>
          </a:xfrm>
          <a:prstGeom prst="line">
            <a:avLst/>
          </a:prstGeom>
          <a:ln>
            <a:solidFill>
              <a:srgbClr val="002129"/>
            </a:solidFill>
          </a:ln>
        </p:spPr>
        <p:style>
          <a:lnRef idx="1">
            <a:schemeClr val="accent1"/>
          </a:lnRef>
          <a:fillRef idx="0">
            <a:schemeClr val="accent1"/>
          </a:fillRef>
          <a:effectRef idx="0">
            <a:schemeClr val="accent1"/>
          </a:effectRef>
          <a:fontRef idx="minor">
            <a:schemeClr val="tx1"/>
          </a:fontRef>
        </p:style>
      </p:cxnSp>
      <p:sp>
        <p:nvSpPr>
          <p:cNvPr id="30" name="Text Placeholder 16">
            <a:extLst>
              <a:ext uri="{FF2B5EF4-FFF2-40B4-BE49-F238E27FC236}">
                <a16:creationId xmlns:a16="http://schemas.microsoft.com/office/drawing/2014/main" id="{8AF1DA6F-430D-E248-AE1A-567D41BAB886}"/>
              </a:ext>
            </a:extLst>
          </p:cNvPr>
          <p:cNvSpPr>
            <a:spLocks noGrp="1"/>
          </p:cNvSpPr>
          <p:nvPr>
            <p:ph type="body" sz="quarter" idx="24" hasCustomPrompt="1"/>
          </p:nvPr>
        </p:nvSpPr>
        <p:spPr>
          <a:xfrm>
            <a:off x="9637362" y="3823210"/>
            <a:ext cx="1826488" cy="1920233"/>
          </a:xfrm>
        </p:spPr>
        <p:txBody>
          <a:bodyPr tIns="0" bIns="0">
            <a:noAutofit/>
          </a:bodyPr>
          <a:lstStyle>
            <a:lvl1pPr marL="0" indent="0">
              <a:lnSpc>
                <a:spcPct val="150000"/>
              </a:lnSpc>
              <a:buNone/>
              <a:defRPr sz="1200" b="0" i="0" spc="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31" name="Text Placeholder 14">
            <a:extLst>
              <a:ext uri="{FF2B5EF4-FFF2-40B4-BE49-F238E27FC236}">
                <a16:creationId xmlns:a16="http://schemas.microsoft.com/office/drawing/2014/main" id="{C41A866D-61BE-8E49-A632-CDA53112AD3D}"/>
              </a:ext>
            </a:extLst>
          </p:cNvPr>
          <p:cNvSpPr>
            <a:spLocks noGrp="1"/>
          </p:cNvSpPr>
          <p:nvPr>
            <p:ph type="body" sz="quarter" idx="25" hasCustomPrompt="1"/>
          </p:nvPr>
        </p:nvSpPr>
        <p:spPr>
          <a:xfrm>
            <a:off x="9637362" y="3062424"/>
            <a:ext cx="1826492" cy="685424"/>
          </a:xfrm>
        </p:spPr>
        <p:txBody>
          <a:bodyPr anchor="b" anchorCtr="0">
            <a:noAutofit/>
          </a:bodyPr>
          <a:lstStyle>
            <a:lvl1pPr marL="0" indent="0">
              <a:buNone/>
              <a:defRPr sz="1600">
                <a:solidFill>
                  <a:srgbClr val="001E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23" name="Text Placeholder 35">
            <a:extLst>
              <a:ext uri="{FF2B5EF4-FFF2-40B4-BE49-F238E27FC236}">
                <a16:creationId xmlns:a16="http://schemas.microsoft.com/office/drawing/2014/main" id="{00098FBF-EEA0-5A44-93DC-E01ABF9CD257}"/>
              </a:ext>
            </a:extLst>
          </p:cNvPr>
          <p:cNvSpPr>
            <a:spLocks noGrp="1"/>
          </p:cNvSpPr>
          <p:nvPr>
            <p:ph type="body" sz="quarter" idx="26" hasCustomPrompt="1"/>
          </p:nvPr>
        </p:nvSpPr>
        <p:spPr>
          <a:xfrm>
            <a:off x="458971" y="497100"/>
            <a:ext cx="3432543" cy="191057"/>
          </a:xfrm>
        </p:spPr>
        <p:txBody>
          <a:bodyPr>
            <a:noAutofit/>
          </a:bodyPr>
          <a:lstStyle>
            <a:lvl1pPr marL="0" indent="0" algn="l">
              <a:buNone/>
              <a:defRPr sz="800" b="0"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2" name="Footer Placeholder 4">
            <a:extLst>
              <a:ext uri="{FF2B5EF4-FFF2-40B4-BE49-F238E27FC236}">
                <a16:creationId xmlns:a16="http://schemas.microsoft.com/office/drawing/2014/main" id="{7E22DC48-FDA6-4B50-7CD3-25BFCC2A8F71}"/>
              </a:ext>
            </a:extLst>
          </p:cNvPr>
          <p:cNvSpPr>
            <a:spLocks noGrp="1"/>
          </p:cNvSpPr>
          <p:nvPr>
            <p:ph type="ftr" sz="quarter" idx="11"/>
          </p:nvPr>
        </p:nvSpPr>
        <p:spPr>
          <a:xfrm>
            <a:off x="458971" y="6176963"/>
            <a:ext cx="4096096" cy="365125"/>
          </a:xfrm>
        </p:spPr>
        <p:txBody>
          <a:bodyPr/>
          <a:lstStyle>
            <a:lvl1pPr>
              <a:defRPr b="0" i="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Copyright 2021-2022 © Solvang</a:t>
            </a:r>
          </a:p>
        </p:txBody>
      </p:sp>
      <p:pic>
        <p:nvPicPr>
          <p:cNvPr id="7" name="Picture 6">
            <a:extLst>
              <a:ext uri="{FF2B5EF4-FFF2-40B4-BE49-F238E27FC236}">
                <a16:creationId xmlns:a16="http://schemas.microsoft.com/office/drawing/2014/main" id="{A4B38141-2CFE-0CCF-F3D6-98F9FE1909E5}"/>
              </a:ext>
            </a:extLst>
          </p:cNvPr>
          <p:cNvPicPr>
            <a:picLocks noChangeAspect="1"/>
          </p:cNvPicPr>
          <p:nvPr userDrawn="1"/>
        </p:nvPicPr>
        <p:blipFill>
          <a:blip r:embed="rId2"/>
          <a:srcRect/>
          <a:stretch/>
        </p:blipFill>
        <p:spPr>
          <a:xfrm>
            <a:off x="11353800" y="433227"/>
            <a:ext cx="379227" cy="370124"/>
          </a:xfrm>
          <a:prstGeom prst="rect">
            <a:avLst/>
          </a:prstGeom>
        </p:spPr>
      </p:pic>
      <p:sp>
        <p:nvSpPr>
          <p:cNvPr id="8" name="Rectangle 7">
            <a:extLst>
              <a:ext uri="{FF2B5EF4-FFF2-40B4-BE49-F238E27FC236}">
                <a16:creationId xmlns:a16="http://schemas.microsoft.com/office/drawing/2014/main" id="{203B70CE-582B-4617-8830-4E9D449EE392}"/>
              </a:ext>
            </a:extLst>
          </p:cNvPr>
          <p:cNvSpPr/>
          <p:nvPr userDrawn="1"/>
        </p:nvSpPr>
        <p:spPr>
          <a:xfrm>
            <a:off x="0" y="6812281"/>
            <a:ext cx="12192000" cy="100812"/>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174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EF6ACE-7F9A-8C44-9431-3D6CF476A3C1}"/>
              </a:ext>
            </a:extLst>
          </p:cNvPr>
          <p:cNvSpPr/>
          <p:nvPr userDrawn="1"/>
        </p:nvSpPr>
        <p:spPr>
          <a:xfrm>
            <a:off x="0" y="0"/>
            <a:ext cx="121920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id="{F6FDA06E-5A36-E740-8CF1-E73AA7F3270E}"/>
              </a:ext>
            </a:extLst>
          </p:cNvPr>
          <p:cNvPicPr>
            <a:picLocks noChangeAspect="1"/>
          </p:cNvPicPr>
          <p:nvPr userDrawn="1"/>
        </p:nvPicPr>
        <p:blipFill>
          <a:blip r:embed="rId2">
            <a:alphaModFix amt="15000"/>
          </a:blip>
          <a:srcRect/>
          <a:stretch/>
        </p:blipFill>
        <p:spPr>
          <a:xfrm>
            <a:off x="6424502" y="1644495"/>
            <a:ext cx="5465999" cy="5334816"/>
          </a:xfrm>
          <a:prstGeom prst="rect">
            <a:avLst/>
          </a:prstGeom>
        </p:spPr>
      </p:pic>
      <p:sp>
        <p:nvSpPr>
          <p:cNvPr id="2" name="Title 1">
            <a:extLst>
              <a:ext uri="{FF2B5EF4-FFF2-40B4-BE49-F238E27FC236}">
                <a16:creationId xmlns:a16="http://schemas.microsoft.com/office/drawing/2014/main" id="{0EF7F512-07AC-394A-9B01-CEB8AEC6D5AB}"/>
              </a:ext>
            </a:extLst>
          </p:cNvPr>
          <p:cNvSpPr>
            <a:spLocks noGrp="1"/>
          </p:cNvSpPr>
          <p:nvPr>
            <p:ph type="ctrTitle" hasCustomPrompt="1"/>
          </p:nvPr>
        </p:nvSpPr>
        <p:spPr>
          <a:xfrm>
            <a:off x="301499" y="2229115"/>
            <a:ext cx="11589002" cy="2399770"/>
          </a:xfrm>
        </p:spPr>
        <p:txBody>
          <a:bodyPr anchor="ctr">
            <a:noAutofit/>
          </a:bodyPr>
          <a:lstStyle>
            <a:lvl1pPr algn="ctr">
              <a:defRPr sz="8000" b="0" i="0">
                <a:solidFill>
                  <a:srgbClr val="F1BE4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Thank You!</a:t>
            </a:r>
          </a:p>
        </p:txBody>
      </p:sp>
      <p:sp>
        <p:nvSpPr>
          <p:cNvPr id="15" name="Footer Placeholder 4">
            <a:extLst>
              <a:ext uri="{FF2B5EF4-FFF2-40B4-BE49-F238E27FC236}">
                <a16:creationId xmlns:a16="http://schemas.microsoft.com/office/drawing/2014/main" id="{7C6E3908-7E30-F94B-8A8B-9C49A310354C}"/>
              </a:ext>
            </a:extLst>
          </p:cNvPr>
          <p:cNvSpPr>
            <a:spLocks noGrp="1"/>
          </p:cNvSpPr>
          <p:nvPr>
            <p:ph type="ftr" sz="quarter" idx="11"/>
          </p:nvPr>
        </p:nvSpPr>
        <p:spPr>
          <a:xfrm>
            <a:off x="8376832" y="375548"/>
            <a:ext cx="3642103" cy="365125"/>
          </a:xfrm>
        </p:spPr>
        <p:txBody>
          <a:bodyPr/>
          <a:lstStyle>
            <a:lvl1pPr algn="r">
              <a:defRPr lang="en-US" smtClean="0">
                <a:solidFill>
                  <a:schemeClr val="bg1"/>
                </a:solidFill>
                <a:effectLst/>
              </a:defRPr>
            </a:lvl1pPr>
          </a:lstStyle>
          <a:p>
            <a:r>
              <a:rPr lang="en-US" dirty="0"/>
              <a:t>Copyright 2021-2022 © Solvang</a:t>
            </a:r>
          </a:p>
        </p:txBody>
      </p:sp>
      <p:sp>
        <p:nvSpPr>
          <p:cNvPr id="9" name="Rectangle 8">
            <a:extLst>
              <a:ext uri="{FF2B5EF4-FFF2-40B4-BE49-F238E27FC236}">
                <a16:creationId xmlns:a16="http://schemas.microsoft.com/office/drawing/2014/main" id="{87C6F1B2-8D6F-6733-77D9-34D3DB5EC090}"/>
              </a:ext>
            </a:extLst>
          </p:cNvPr>
          <p:cNvSpPr/>
          <p:nvPr userDrawn="1"/>
        </p:nvSpPr>
        <p:spPr>
          <a:xfrm>
            <a:off x="0" y="6812281"/>
            <a:ext cx="12192000" cy="80662"/>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02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EF6ACE-7F9A-8C44-9431-3D6CF476A3C1}"/>
              </a:ext>
            </a:extLst>
          </p:cNvPr>
          <p:cNvSpPr/>
          <p:nvPr userDrawn="1"/>
        </p:nvSpPr>
        <p:spPr>
          <a:xfrm>
            <a:off x="0" y="0"/>
            <a:ext cx="12192000" cy="6858000"/>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id="{F6FDA06E-5A36-E740-8CF1-E73AA7F3270E}"/>
              </a:ext>
            </a:extLst>
          </p:cNvPr>
          <p:cNvPicPr>
            <a:picLocks noChangeAspect="1"/>
          </p:cNvPicPr>
          <p:nvPr userDrawn="1"/>
        </p:nvPicPr>
        <p:blipFill>
          <a:blip r:embed="rId2">
            <a:alphaModFix amt="15000"/>
          </a:blip>
          <a:srcRect/>
          <a:stretch/>
        </p:blipFill>
        <p:spPr>
          <a:xfrm>
            <a:off x="6424502" y="1644495"/>
            <a:ext cx="5465999" cy="5334816"/>
          </a:xfrm>
          <a:prstGeom prst="rect">
            <a:avLst/>
          </a:prstGeom>
        </p:spPr>
      </p:pic>
      <p:sp>
        <p:nvSpPr>
          <p:cNvPr id="2" name="Title 1">
            <a:extLst>
              <a:ext uri="{FF2B5EF4-FFF2-40B4-BE49-F238E27FC236}">
                <a16:creationId xmlns:a16="http://schemas.microsoft.com/office/drawing/2014/main" id="{0EF7F512-07AC-394A-9B01-CEB8AEC6D5AB}"/>
              </a:ext>
            </a:extLst>
          </p:cNvPr>
          <p:cNvSpPr>
            <a:spLocks noGrp="1"/>
          </p:cNvSpPr>
          <p:nvPr>
            <p:ph type="ctrTitle" hasCustomPrompt="1"/>
          </p:nvPr>
        </p:nvSpPr>
        <p:spPr>
          <a:xfrm>
            <a:off x="301499" y="2813736"/>
            <a:ext cx="10210557" cy="2399770"/>
          </a:xfrm>
        </p:spPr>
        <p:txBody>
          <a:bodyPr anchor="b">
            <a:noAutofit/>
          </a:bodyPr>
          <a:lstStyle>
            <a:lvl1pPr algn="l">
              <a:defRPr sz="8000" b="0" i="0">
                <a:solidFill>
                  <a:srgbClr val="001E6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Presentation</a:t>
            </a:r>
            <a:br>
              <a:rPr lang="en-US" dirty="0"/>
            </a:br>
            <a:r>
              <a:rPr lang="en-US" dirty="0"/>
              <a:t>Header</a:t>
            </a:r>
          </a:p>
        </p:txBody>
      </p:sp>
      <p:sp>
        <p:nvSpPr>
          <p:cNvPr id="3" name="Subtitle 2">
            <a:extLst>
              <a:ext uri="{FF2B5EF4-FFF2-40B4-BE49-F238E27FC236}">
                <a16:creationId xmlns:a16="http://schemas.microsoft.com/office/drawing/2014/main" id="{6B958C3B-8E53-3948-B915-C5104D23D19D}"/>
              </a:ext>
            </a:extLst>
          </p:cNvPr>
          <p:cNvSpPr>
            <a:spLocks noGrp="1"/>
          </p:cNvSpPr>
          <p:nvPr>
            <p:ph type="subTitle" idx="1" hasCustomPrompt="1"/>
          </p:nvPr>
        </p:nvSpPr>
        <p:spPr>
          <a:xfrm>
            <a:off x="301499" y="5248449"/>
            <a:ext cx="3642102" cy="678375"/>
          </a:xfrm>
        </p:spPr>
        <p:txBody>
          <a:bodyPr anchor="ctr">
            <a:noAutofit/>
          </a:bodyPr>
          <a:lstStyle>
            <a:lvl1pPr marL="0" indent="0" algn="l">
              <a:buNone/>
              <a:defRPr sz="1400" b="1" i="0" spc="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a:t>
            </a:r>
          </a:p>
        </p:txBody>
      </p:sp>
      <p:sp>
        <p:nvSpPr>
          <p:cNvPr id="15" name="Footer Placeholder 4">
            <a:extLst>
              <a:ext uri="{FF2B5EF4-FFF2-40B4-BE49-F238E27FC236}">
                <a16:creationId xmlns:a16="http://schemas.microsoft.com/office/drawing/2014/main" id="{7C6E3908-7E30-F94B-8A8B-9C49A310354C}"/>
              </a:ext>
            </a:extLst>
          </p:cNvPr>
          <p:cNvSpPr>
            <a:spLocks noGrp="1"/>
          </p:cNvSpPr>
          <p:nvPr>
            <p:ph type="ftr" sz="quarter" idx="11"/>
          </p:nvPr>
        </p:nvSpPr>
        <p:spPr>
          <a:xfrm>
            <a:off x="8376832" y="375548"/>
            <a:ext cx="3642103" cy="365125"/>
          </a:xfrm>
        </p:spPr>
        <p:txBody>
          <a:bodyPr/>
          <a:lstStyle>
            <a:lvl1pPr algn="r">
              <a:defRPr lang="en-US" smtClean="0">
                <a:solidFill>
                  <a:schemeClr val="bg1"/>
                </a:solidFill>
                <a:effectLst/>
              </a:defRPr>
            </a:lvl1pPr>
          </a:lstStyle>
          <a:p>
            <a:r>
              <a:rPr lang="en-US" dirty="0"/>
              <a:t>Copyright 2021-2022 © Solvang</a:t>
            </a:r>
          </a:p>
        </p:txBody>
      </p:sp>
      <p:pic>
        <p:nvPicPr>
          <p:cNvPr id="12" name="Picture 11">
            <a:extLst>
              <a:ext uri="{FF2B5EF4-FFF2-40B4-BE49-F238E27FC236}">
                <a16:creationId xmlns:a16="http://schemas.microsoft.com/office/drawing/2014/main" id="{0FAF5643-A2F5-4240-A115-94031E3059C4}"/>
              </a:ext>
            </a:extLst>
          </p:cNvPr>
          <p:cNvPicPr>
            <a:picLocks noChangeAspect="1"/>
          </p:cNvPicPr>
          <p:nvPr userDrawn="1"/>
        </p:nvPicPr>
        <p:blipFill>
          <a:blip r:embed="rId3"/>
          <a:srcRect/>
          <a:stretch/>
        </p:blipFill>
        <p:spPr>
          <a:xfrm>
            <a:off x="301499" y="375548"/>
            <a:ext cx="1963906" cy="1777198"/>
          </a:xfrm>
          <a:prstGeom prst="rect">
            <a:avLst/>
          </a:prstGeom>
        </p:spPr>
      </p:pic>
      <p:sp>
        <p:nvSpPr>
          <p:cNvPr id="9" name="Rectangle 8">
            <a:extLst>
              <a:ext uri="{FF2B5EF4-FFF2-40B4-BE49-F238E27FC236}">
                <a16:creationId xmlns:a16="http://schemas.microsoft.com/office/drawing/2014/main" id="{87C6F1B2-8D6F-6733-77D9-34D3DB5EC090}"/>
              </a:ext>
            </a:extLst>
          </p:cNvPr>
          <p:cNvSpPr/>
          <p:nvPr userDrawn="1"/>
        </p:nvSpPr>
        <p:spPr>
          <a:xfrm>
            <a:off x="0" y="6812281"/>
            <a:ext cx="12192000" cy="80662"/>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4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Plain 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06846-D54C-A340-9DEC-9418BE3E2878}"/>
              </a:ext>
            </a:extLst>
          </p:cNvPr>
          <p:cNvSpPr/>
          <p:nvPr userDrawn="1"/>
        </p:nvSpPr>
        <p:spPr>
          <a:xfrm>
            <a:off x="-147234" y="-77492"/>
            <a:ext cx="12414142" cy="704398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7F512-07AC-394A-9B01-CEB8AEC6D5AB}"/>
              </a:ext>
            </a:extLst>
          </p:cNvPr>
          <p:cNvSpPr>
            <a:spLocks noGrp="1"/>
          </p:cNvSpPr>
          <p:nvPr>
            <p:ph type="ctrTitle" hasCustomPrompt="1"/>
          </p:nvPr>
        </p:nvSpPr>
        <p:spPr>
          <a:xfrm>
            <a:off x="1363133" y="1316330"/>
            <a:ext cx="9304867" cy="2399770"/>
          </a:xfrm>
        </p:spPr>
        <p:txBody>
          <a:bodyPr anchor="b">
            <a:noAutofit/>
          </a:bodyPr>
          <a:lstStyle>
            <a:lvl1pPr algn="ctr">
              <a:defRPr sz="6000">
                <a:solidFill>
                  <a:schemeClr val="bg1"/>
                </a:solidFill>
              </a:defRPr>
            </a:lvl1pPr>
          </a:lstStyle>
          <a:p>
            <a:r>
              <a:rPr lang="en-US" dirty="0"/>
              <a:t>Presentation Header</a:t>
            </a:r>
          </a:p>
        </p:txBody>
      </p:sp>
      <p:sp>
        <p:nvSpPr>
          <p:cNvPr id="3" name="Subtitle 2">
            <a:extLst>
              <a:ext uri="{FF2B5EF4-FFF2-40B4-BE49-F238E27FC236}">
                <a16:creationId xmlns:a16="http://schemas.microsoft.com/office/drawing/2014/main" id="{6B958C3B-8E53-3948-B915-C5104D23D19D}"/>
              </a:ext>
            </a:extLst>
          </p:cNvPr>
          <p:cNvSpPr>
            <a:spLocks noGrp="1"/>
          </p:cNvSpPr>
          <p:nvPr>
            <p:ph type="subTitle" idx="1" hasCustomPrompt="1"/>
          </p:nvPr>
        </p:nvSpPr>
        <p:spPr>
          <a:xfrm>
            <a:off x="1363133" y="3796005"/>
            <a:ext cx="9304867" cy="1664202"/>
          </a:xfrm>
        </p:spPr>
        <p:txBody>
          <a:bodyPr>
            <a:noAutofit/>
          </a:bodyPr>
          <a:lstStyle>
            <a:lvl1pPr marL="0" indent="0" algn="ctr">
              <a:buNone/>
              <a:defRPr sz="1600" b="1" i="0" spc="0">
                <a:solidFill>
                  <a:srgbClr val="F1BE48"/>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4">
            <a:extLst>
              <a:ext uri="{FF2B5EF4-FFF2-40B4-BE49-F238E27FC236}">
                <a16:creationId xmlns:a16="http://schemas.microsoft.com/office/drawing/2014/main" id="{C4509640-5623-9246-BEFA-C19889AA91B9}"/>
              </a:ext>
            </a:extLst>
          </p:cNvPr>
          <p:cNvSpPr>
            <a:spLocks noGrp="1"/>
          </p:cNvSpPr>
          <p:nvPr>
            <p:ph type="ftr" sz="quarter" idx="11"/>
          </p:nvPr>
        </p:nvSpPr>
        <p:spPr>
          <a:xfrm>
            <a:off x="458971" y="6176963"/>
            <a:ext cx="4096096" cy="365125"/>
          </a:xfrm>
        </p:spPr>
        <p:txBody>
          <a:bodyPr/>
          <a:lstStyle>
            <a:lvl1pPr>
              <a:defRPr>
                <a:solidFill>
                  <a:schemeClr val="bg1"/>
                </a:solidFill>
              </a:defRPr>
            </a:lvl1pPr>
          </a:lstStyle>
          <a:p>
            <a:r>
              <a:rPr lang="en-US" dirty="0"/>
              <a:t>Copyright 2021-2022 © Solvang</a:t>
            </a:r>
          </a:p>
        </p:txBody>
      </p:sp>
      <p:pic>
        <p:nvPicPr>
          <p:cNvPr id="4" name="Picture 3">
            <a:extLst>
              <a:ext uri="{FF2B5EF4-FFF2-40B4-BE49-F238E27FC236}">
                <a16:creationId xmlns:a16="http://schemas.microsoft.com/office/drawing/2014/main" id="{064D25DA-1E3D-8394-9801-A00598A8222E}"/>
              </a:ext>
            </a:extLst>
          </p:cNvPr>
          <p:cNvPicPr>
            <a:picLocks noChangeAspect="1"/>
          </p:cNvPicPr>
          <p:nvPr userDrawn="1"/>
        </p:nvPicPr>
        <p:blipFill>
          <a:blip r:embed="rId2"/>
          <a:srcRect/>
          <a:stretch/>
        </p:blipFill>
        <p:spPr>
          <a:xfrm>
            <a:off x="11353801" y="433227"/>
            <a:ext cx="379225" cy="370124"/>
          </a:xfrm>
          <a:prstGeom prst="rect">
            <a:avLst/>
          </a:prstGeom>
        </p:spPr>
      </p:pic>
    </p:spTree>
    <p:extLst>
      <p:ext uri="{BB962C8B-B14F-4D97-AF65-F5344CB8AC3E}">
        <p14:creationId xmlns:p14="http://schemas.microsoft.com/office/powerpoint/2010/main" val="117909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5F1894-6AB3-8944-D951-F5A63807E1D9}"/>
              </a:ext>
            </a:extLst>
          </p:cNvPr>
          <p:cNvSpPr/>
          <p:nvPr userDrawn="1"/>
        </p:nvSpPr>
        <p:spPr>
          <a:xfrm>
            <a:off x="0" y="0"/>
            <a:ext cx="12192000" cy="6040073"/>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id="{B9C20971-9A01-0695-1F84-D817ADF43D20}"/>
              </a:ext>
            </a:extLst>
          </p:cNvPr>
          <p:cNvPicPr>
            <a:picLocks noChangeAspect="1"/>
          </p:cNvPicPr>
          <p:nvPr userDrawn="1"/>
        </p:nvPicPr>
        <p:blipFill>
          <a:blip r:embed="rId2">
            <a:alphaModFix amt="15000"/>
          </a:blip>
          <a:srcRect/>
          <a:stretch/>
        </p:blipFill>
        <p:spPr>
          <a:xfrm>
            <a:off x="785702" y="857785"/>
            <a:ext cx="5465999" cy="5334816"/>
          </a:xfrm>
          <a:prstGeom prst="rect">
            <a:avLst/>
          </a:prstGeom>
        </p:spPr>
      </p:pic>
      <p:sp>
        <p:nvSpPr>
          <p:cNvPr id="3" name="Rectangle 2">
            <a:extLst>
              <a:ext uri="{FF2B5EF4-FFF2-40B4-BE49-F238E27FC236}">
                <a16:creationId xmlns:a16="http://schemas.microsoft.com/office/drawing/2014/main" id="{A84E0D27-DB90-D721-DBE1-6C453817AC48}"/>
              </a:ext>
            </a:extLst>
          </p:cNvPr>
          <p:cNvSpPr/>
          <p:nvPr userDrawn="1"/>
        </p:nvSpPr>
        <p:spPr>
          <a:xfrm>
            <a:off x="0" y="6040073"/>
            <a:ext cx="12192000" cy="81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7F512-07AC-394A-9B01-CEB8AEC6D5AB}"/>
              </a:ext>
            </a:extLst>
          </p:cNvPr>
          <p:cNvSpPr>
            <a:spLocks noGrp="1"/>
          </p:cNvSpPr>
          <p:nvPr>
            <p:ph type="ctrTitle" hasCustomPrompt="1"/>
          </p:nvPr>
        </p:nvSpPr>
        <p:spPr>
          <a:xfrm>
            <a:off x="2167467" y="1975595"/>
            <a:ext cx="7857066" cy="2088882"/>
          </a:xfrm>
        </p:spPr>
        <p:txBody>
          <a:bodyPr anchor="ctr" anchorCtr="0">
            <a:noAutofit/>
          </a:bodyPr>
          <a:lstStyle>
            <a:lvl1pPr algn="ctr">
              <a:defRPr sz="6000">
                <a:solidFill>
                  <a:srgbClr val="F1BE48"/>
                </a:solidFill>
              </a:defRPr>
            </a:lvl1pPr>
          </a:lstStyle>
          <a:p>
            <a:r>
              <a:rPr lang="en-US" dirty="0"/>
              <a:t>Section Name</a:t>
            </a:r>
          </a:p>
        </p:txBody>
      </p:sp>
      <p:sp>
        <p:nvSpPr>
          <p:cNvPr id="8" name="Slide Number Placeholder 5">
            <a:extLst>
              <a:ext uri="{FF2B5EF4-FFF2-40B4-BE49-F238E27FC236}">
                <a16:creationId xmlns:a16="http://schemas.microsoft.com/office/drawing/2014/main" id="{F18ACC59-30C8-A546-AE55-0A6754D3B24D}"/>
              </a:ext>
            </a:extLst>
          </p:cNvPr>
          <p:cNvSpPr>
            <a:spLocks noGrp="1"/>
          </p:cNvSpPr>
          <p:nvPr>
            <p:ph type="sldNum" sz="quarter" idx="4"/>
          </p:nvPr>
        </p:nvSpPr>
        <p:spPr>
          <a:xfrm>
            <a:off x="11127783" y="6176963"/>
            <a:ext cx="605244" cy="365125"/>
          </a:xfrm>
          <a:prstGeom prst="rect">
            <a:avLst/>
          </a:prstGeom>
        </p:spPr>
        <p:txBody>
          <a:bodyPr vert="horz" lIns="91440" tIns="45720" rIns="91440" bIns="45720" rtlCol="0" anchor="ctr"/>
          <a:lstStyle>
            <a:lvl1pPr algn="ctr">
              <a:defRPr sz="800" b="0" i="0" spc="0">
                <a:solidFill>
                  <a:srgbClr val="002129"/>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PG. </a:t>
            </a:r>
            <a:fld id="{AE119CA0-4461-234F-B1A7-96A52DC2F868}" type="slidenum">
              <a:rPr lang="en-US" smtClean="0"/>
              <a:pPr/>
              <a:t>‹#›</a:t>
            </a:fld>
            <a:endParaRPr lang="en-US" dirty="0"/>
          </a:p>
        </p:txBody>
      </p:sp>
      <p:sp>
        <p:nvSpPr>
          <p:cNvPr id="17" name="Footer Placeholder 4">
            <a:extLst>
              <a:ext uri="{FF2B5EF4-FFF2-40B4-BE49-F238E27FC236}">
                <a16:creationId xmlns:a16="http://schemas.microsoft.com/office/drawing/2014/main" id="{1BCC2E81-3A85-2747-A96D-D83E44992551}"/>
              </a:ext>
            </a:extLst>
          </p:cNvPr>
          <p:cNvSpPr>
            <a:spLocks noGrp="1"/>
          </p:cNvSpPr>
          <p:nvPr>
            <p:ph type="ftr" sz="quarter" idx="3"/>
          </p:nvPr>
        </p:nvSpPr>
        <p:spPr>
          <a:xfrm>
            <a:off x="458971" y="6176963"/>
            <a:ext cx="3257895" cy="365125"/>
          </a:xfrm>
          <a:prstGeom prst="rect">
            <a:avLst/>
          </a:prstGeom>
        </p:spPr>
        <p:txBody>
          <a:bodyPr vert="horz" lIns="91440" tIns="45720" rIns="91440" bIns="45720" rtlCol="0" anchor="ctr"/>
          <a:lstStyle>
            <a:lvl1pPr algn="l">
              <a:defRPr sz="800" b="0" i="0" spc="0">
                <a:solidFill>
                  <a:srgbClr val="00212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Copyright 2021-2022 © Solvang</a:t>
            </a:r>
          </a:p>
        </p:txBody>
      </p:sp>
      <p:pic>
        <p:nvPicPr>
          <p:cNvPr id="7" name="Picture 6">
            <a:extLst>
              <a:ext uri="{FF2B5EF4-FFF2-40B4-BE49-F238E27FC236}">
                <a16:creationId xmlns:a16="http://schemas.microsoft.com/office/drawing/2014/main" id="{5AAA0457-DA50-AF69-44FD-3FBE2A723EC2}"/>
              </a:ext>
            </a:extLst>
          </p:cNvPr>
          <p:cNvPicPr>
            <a:picLocks noChangeAspect="1"/>
          </p:cNvPicPr>
          <p:nvPr userDrawn="1"/>
        </p:nvPicPr>
        <p:blipFill>
          <a:blip r:embed="rId2"/>
          <a:srcRect/>
          <a:stretch/>
        </p:blipFill>
        <p:spPr>
          <a:xfrm>
            <a:off x="11353801" y="433227"/>
            <a:ext cx="379225" cy="370124"/>
          </a:xfrm>
          <a:prstGeom prst="rect">
            <a:avLst/>
          </a:prstGeom>
        </p:spPr>
      </p:pic>
    </p:spTree>
    <p:extLst>
      <p:ext uri="{BB962C8B-B14F-4D97-AF65-F5344CB8AC3E}">
        <p14:creationId xmlns:p14="http://schemas.microsoft.com/office/powerpoint/2010/main" val="326140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23BB3A-C95B-21EF-54DB-672A1A0B5A11}"/>
              </a:ext>
            </a:extLst>
          </p:cNvPr>
          <p:cNvSpPr/>
          <p:nvPr userDrawn="1"/>
        </p:nvSpPr>
        <p:spPr>
          <a:xfrm>
            <a:off x="0" y="0"/>
            <a:ext cx="12192000" cy="6040073"/>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id="{3F9069A6-596D-34F8-A36F-E0D399AB2D58}"/>
              </a:ext>
            </a:extLst>
          </p:cNvPr>
          <p:cNvPicPr>
            <a:picLocks noChangeAspect="1"/>
          </p:cNvPicPr>
          <p:nvPr userDrawn="1"/>
        </p:nvPicPr>
        <p:blipFill>
          <a:blip r:embed="rId2">
            <a:alphaModFix amt="20000"/>
          </a:blip>
          <a:srcRect/>
          <a:stretch/>
        </p:blipFill>
        <p:spPr>
          <a:xfrm>
            <a:off x="785702" y="857785"/>
            <a:ext cx="5465999" cy="5334816"/>
          </a:xfrm>
          <a:prstGeom prst="rect">
            <a:avLst/>
          </a:prstGeom>
        </p:spPr>
      </p:pic>
      <p:sp>
        <p:nvSpPr>
          <p:cNvPr id="6" name="Rectangle 5">
            <a:extLst>
              <a:ext uri="{FF2B5EF4-FFF2-40B4-BE49-F238E27FC236}">
                <a16:creationId xmlns:a16="http://schemas.microsoft.com/office/drawing/2014/main" id="{6017D362-C01D-2F4A-8609-82C0890AF14E}"/>
              </a:ext>
            </a:extLst>
          </p:cNvPr>
          <p:cNvSpPr/>
          <p:nvPr userDrawn="1"/>
        </p:nvSpPr>
        <p:spPr>
          <a:xfrm>
            <a:off x="0" y="6040073"/>
            <a:ext cx="12192000" cy="81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009FF3D-0DAF-675B-C878-CFF759F06922}"/>
              </a:ext>
            </a:extLst>
          </p:cNvPr>
          <p:cNvSpPr>
            <a:spLocks noGrp="1"/>
          </p:cNvSpPr>
          <p:nvPr>
            <p:ph type="ctrTitle" hasCustomPrompt="1"/>
          </p:nvPr>
        </p:nvSpPr>
        <p:spPr>
          <a:xfrm>
            <a:off x="2167467" y="1975595"/>
            <a:ext cx="7857066" cy="2088882"/>
          </a:xfrm>
        </p:spPr>
        <p:txBody>
          <a:bodyPr anchor="ctr" anchorCtr="0">
            <a:noAutofit/>
          </a:bodyPr>
          <a:lstStyle>
            <a:lvl1pPr algn="ctr">
              <a:defRPr sz="6000">
                <a:solidFill>
                  <a:srgbClr val="001E62"/>
                </a:solidFill>
              </a:defRPr>
            </a:lvl1pPr>
          </a:lstStyle>
          <a:p>
            <a:r>
              <a:rPr lang="en-US" dirty="0"/>
              <a:t>Section Name</a:t>
            </a:r>
          </a:p>
        </p:txBody>
      </p:sp>
      <p:sp>
        <p:nvSpPr>
          <p:cNvPr id="9" name="Slide Number Placeholder 5">
            <a:extLst>
              <a:ext uri="{FF2B5EF4-FFF2-40B4-BE49-F238E27FC236}">
                <a16:creationId xmlns:a16="http://schemas.microsoft.com/office/drawing/2014/main" id="{41A00054-F082-1443-09C9-E79621A03BEA}"/>
              </a:ext>
            </a:extLst>
          </p:cNvPr>
          <p:cNvSpPr>
            <a:spLocks noGrp="1"/>
          </p:cNvSpPr>
          <p:nvPr>
            <p:ph type="sldNum" sz="quarter" idx="4"/>
          </p:nvPr>
        </p:nvSpPr>
        <p:spPr>
          <a:xfrm>
            <a:off x="11127783" y="6176963"/>
            <a:ext cx="605244" cy="365125"/>
          </a:xfrm>
          <a:prstGeom prst="rect">
            <a:avLst/>
          </a:prstGeom>
        </p:spPr>
        <p:txBody>
          <a:bodyPr vert="horz" lIns="91440" tIns="45720" rIns="91440" bIns="45720" rtlCol="0" anchor="ctr"/>
          <a:lstStyle>
            <a:lvl1pPr algn="ctr">
              <a:defRPr sz="800" b="0" i="0" spc="0">
                <a:solidFill>
                  <a:srgbClr val="002129"/>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PG. </a:t>
            </a:r>
            <a:fld id="{AE119CA0-4461-234F-B1A7-96A52DC2F868}" type="slidenum">
              <a:rPr lang="en-US" smtClean="0"/>
              <a:pPr/>
              <a:t>‹#›</a:t>
            </a:fld>
            <a:endParaRPr lang="en-US" dirty="0"/>
          </a:p>
        </p:txBody>
      </p:sp>
      <p:sp>
        <p:nvSpPr>
          <p:cNvPr id="10" name="Footer Placeholder 4">
            <a:extLst>
              <a:ext uri="{FF2B5EF4-FFF2-40B4-BE49-F238E27FC236}">
                <a16:creationId xmlns:a16="http://schemas.microsoft.com/office/drawing/2014/main" id="{7D91F995-2811-31AE-1916-842D87F3F4D7}"/>
              </a:ext>
            </a:extLst>
          </p:cNvPr>
          <p:cNvSpPr>
            <a:spLocks noGrp="1"/>
          </p:cNvSpPr>
          <p:nvPr>
            <p:ph type="ftr" sz="quarter" idx="3"/>
          </p:nvPr>
        </p:nvSpPr>
        <p:spPr>
          <a:xfrm>
            <a:off x="458971" y="6176963"/>
            <a:ext cx="3257895" cy="365125"/>
          </a:xfrm>
          <a:prstGeom prst="rect">
            <a:avLst/>
          </a:prstGeom>
        </p:spPr>
        <p:txBody>
          <a:bodyPr vert="horz" lIns="91440" tIns="45720" rIns="91440" bIns="45720" rtlCol="0" anchor="ctr"/>
          <a:lstStyle>
            <a:lvl1pPr algn="l">
              <a:defRPr sz="800" b="0" i="0" spc="0">
                <a:solidFill>
                  <a:srgbClr val="00212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Copyright 2021-2022 © Solvang</a:t>
            </a:r>
          </a:p>
        </p:txBody>
      </p:sp>
      <p:pic>
        <p:nvPicPr>
          <p:cNvPr id="11" name="Picture 10">
            <a:extLst>
              <a:ext uri="{FF2B5EF4-FFF2-40B4-BE49-F238E27FC236}">
                <a16:creationId xmlns:a16="http://schemas.microsoft.com/office/drawing/2014/main" id="{9390992D-2537-6EA5-70CA-A027CF21972A}"/>
              </a:ext>
            </a:extLst>
          </p:cNvPr>
          <p:cNvPicPr>
            <a:picLocks noChangeAspect="1"/>
          </p:cNvPicPr>
          <p:nvPr userDrawn="1"/>
        </p:nvPicPr>
        <p:blipFill>
          <a:blip r:embed="rId2"/>
          <a:srcRect/>
          <a:stretch/>
        </p:blipFill>
        <p:spPr>
          <a:xfrm>
            <a:off x="11353801" y="433227"/>
            <a:ext cx="379225" cy="370124"/>
          </a:xfrm>
          <a:prstGeom prst="rect">
            <a:avLst/>
          </a:prstGeom>
        </p:spPr>
      </p:pic>
    </p:spTree>
    <p:extLst>
      <p:ext uri="{BB962C8B-B14F-4D97-AF65-F5344CB8AC3E}">
        <p14:creationId xmlns:p14="http://schemas.microsoft.com/office/powerpoint/2010/main" val="121178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op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71A648-16EF-F245-9620-0220FA1D72F1}"/>
              </a:ext>
            </a:extLst>
          </p:cNvPr>
          <p:cNvSpPr>
            <a:spLocks noGrp="1"/>
          </p:cNvSpPr>
          <p:nvPr>
            <p:ph type="ftr" sz="quarter" idx="11"/>
          </p:nvPr>
        </p:nvSpPr>
        <p:spPr>
          <a:xfrm>
            <a:off x="458971" y="6176963"/>
            <a:ext cx="4096096" cy="365125"/>
          </a:xfrm>
        </p:spPr>
        <p:txBody>
          <a:bodyPr/>
          <a:lstStyle>
            <a:lvl1pPr>
              <a:defRPr b="0" i="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Copyright 2021-2022 © Solvang</a:t>
            </a:r>
          </a:p>
        </p:txBody>
      </p:sp>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lvl1pPr>
              <a:defRPr>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PG. </a:t>
            </a:r>
            <a:fld id="{AE119CA0-4461-234F-B1A7-96A52DC2F868}" type="slidenum">
              <a:rPr lang="en-US" smtClean="0"/>
              <a:pPr/>
              <a:t>‹#›</a:t>
            </a:fld>
            <a:endParaRPr lang="en-US" dirty="0"/>
          </a:p>
        </p:txBody>
      </p:sp>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944158" y="1558585"/>
            <a:ext cx="4704974" cy="448409"/>
          </a:xfrm>
        </p:spPr>
        <p:txBody>
          <a:bodyPr anchor="t" anchorCtr="0">
            <a:noAutofit/>
          </a:bodyPr>
          <a:lstStyle>
            <a:lvl1pPr algn="l">
              <a:defRPr sz="3200">
                <a:solidFill>
                  <a:srgbClr val="001E62"/>
                </a:solidFill>
              </a:defRPr>
            </a:lvl1pPr>
          </a:lstStyle>
          <a:p>
            <a:r>
              <a:rPr lang="en-US" dirty="0"/>
              <a:t>Header</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944158" y="2024888"/>
            <a:ext cx="4704964" cy="281901"/>
          </a:xfrm>
        </p:spPr>
        <p:txBody>
          <a:bodyPr anchor="b" anchorCtr="0">
            <a:noAutofit/>
          </a:bodyPr>
          <a:lstStyle>
            <a:lvl1pPr marL="0" indent="0" algn="l">
              <a:buNone/>
              <a:defRPr sz="1200" b="1" i="0" spc="0">
                <a:solidFill>
                  <a:srgbClr val="AF272F"/>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cxnSp>
        <p:nvCxnSpPr>
          <p:cNvPr id="11" name="Straight Connector 10">
            <a:extLst>
              <a:ext uri="{FF2B5EF4-FFF2-40B4-BE49-F238E27FC236}">
                <a16:creationId xmlns:a16="http://schemas.microsoft.com/office/drawing/2014/main" id="{B1B64BFB-72FA-094E-AE3F-0210ACC12C1C}"/>
              </a:ext>
            </a:extLst>
          </p:cNvPr>
          <p:cNvCxnSpPr>
            <a:cxnSpLocks/>
          </p:cNvCxnSpPr>
          <p:nvPr userDrawn="1"/>
        </p:nvCxnSpPr>
        <p:spPr>
          <a:xfrm flipV="1">
            <a:off x="843419" y="1518833"/>
            <a:ext cx="0" cy="796265"/>
          </a:xfrm>
          <a:prstGeom prst="line">
            <a:avLst/>
          </a:prstGeom>
          <a:ln>
            <a:solidFill>
              <a:srgbClr val="002129"/>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D12AF0E6-AE94-E74C-B10C-826FB81ED9D9}"/>
              </a:ext>
            </a:extLst>
          </p:cNvPr>
          <p:cNvSpPr>
            <a:spLocks noGrp="1"/>
          </p:cNvSpPr>
          <p:nvPr>
            <p:ph type="body" sz="quarter" idx="13" hasCustomPrompt="1"/>
          </p:nvPr>
        </p:nvSpPr>
        <p:spPr>
          <a:xfrm>
            <a:off x="944563" y="2548887"/>
            <a:ext cx="4705350" cy="2712088"/>
          </a:xfrm>
        </p:spPr>
        <p:txBody>
          <a:bodyPr tIns="0" bIns="0">
            <a:noAutofit/>
          </a:bodyPr>
          <a:lstStyle>
            <a:lvl1pPr marL="0" indent="0">
              <a:lnSpc>
                <a:spcPct val="150000"/>
              </a:lnSpc>
              <a:buNone/>
              <a:defRPr sz="1200" b="0" i="0" spc="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8" name="Picture Placeholder 27">
            <a:extLst>
              <a:ext uri="{FF2B5EF4-FFF2-40B4-BE49-F238E27FC236}">
                <a16:creationId xmlns:a16="http://schemas.microsoft.com/office/drawing/2014/main" id="{22768287-746C-7D4E-B4C0-7EB5A3B8A882}"/>
              </a:ext>
            </a:extLst>
          </p:cNvPr>
          <p:cNvSpPr>
            <a:spLocks noGrp="1"/>
          </p:cNvSpPr>
          <p:nvPr>
            <p:ph type="pic" sz="quarter" idx="14"/>
          </p:nvPr>
        </p:nvSpPr>
        <p:spPr>
          <a:xfrm>
            <a:off x="6096000" y="1202452"/>
            <a:ext cx="5637027" cy="4640410"/>
          </a:xfrm>
          <a:solidFill>
            <a:schemeClr val="bg2"/>
          </a:solidFill>
        </p:spPr>
        <p:txBody>
          <a:bodyPr/>
          <a:lstStyle/>
          <a:p>
            <a:endParaRPr lang="en-US" dirty="0"/>
          </a:p>
        </p:txBody>
      </p:sp>
      <p:sp>
        <p:nvSpPr>
          <p:cNvPr id="37" name="Text Placeholder 35">
            <a:extLst>
              <a:ext uri="{FF2B5EF4-FFF2-40B4-BE49-F238E27FC236}">
                <a16:creationId xmlns:a16="http://schemas.microsoft.com/office/drawing/2014/main" id="{B3EC7830-3E00-AF45-9DED-C313D1AAB3E9}"/>
              </a:ext>
            </a:extLst>
          </p:cNvPr>
          <p:cNvSpPr>
            <a:spLocks noGrp="1"/>
          </p:cNvSpPr>
          <p:nvPr>
            <p:ph type="body" sz="quarter" idx="15" hasCustomPrompt="1"/>
          </p:nvPr>
        </p:nvSpPr>
        <p:spPr>
          <a:xfrm>
            <a:off x="458971" y="497100"/>
            <a:ext cx="3432543" cy="191057"/>
          </a:xfrm>
        </p:spPr>
        <p:txBody>
          <a:bodyPr>
            <a:noAutofit/>
          </a:bodyPr>
          <a:lstStyle>
            <a:lvl1pPr marL="0" indent="0" algn="l">
              <a:buNone/>
              <a:defRPr sz="800" b="0"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3" name="Rectangle 2">
            <a:extLst>
              <a:ext uri="{FF2B5EF4-FFF2-40B4-BE49-F238E27FC236}">
                <a16:creationId xmlns:a16="http://schemas.microsoft.com/office/drawing/2014/main" id="{920A6100-20C0-0858-DBD8-D9290351B00D}"/>
              </a:ext>
            </a:extLst>
          </p:cNvPr>
          <p:cNvSpPr/>
          <p:nvPr userDrawn="1"/>
        </p:nvSpPr>
        <p:spPr>
          <a:xfrm>
            <a:off x="0" y="6812281"/>
            <a:ext cx="12192000" cy="100812"/>
          </a:xfrm>
          <a:prstGeom prst="rect">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23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p>
            <a:r>
              <a:rPr lang="en-US" dirty="0"/>
              <a:t>PG. </a:t>
            </a:r>
            <a:fld id="{AE119CA0-4461-234F-B1A7-96A52DC2F868}" type="slidenum">
              <a:rPr lang="en-US" smtClean="0"/>
              <a:t>‹#›</a:t>
            </a:fld>
            <a:endParaRPr lang="en-US" dirty="0"/>
          </a:p>
        </p:txBody>
      </p:sp>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458971" y="4018417"/>
            <a:ext cx="1828800" cy="553583"/>
          </a:xfrm>
        </p:spPr>
        <p:txBody>
          <a:bodyPr anchor="t" anchorCtr="0">
            <a:noAutofit/>
          </a:bodyPr>
          <a:lstStyle>
            <a:lvl1pPr algn="ctr">
              <a:defRPr sz="1600">
                <a:solidFill>
                  <a:srgbClr val="001E62"/>
                </a:solidFill>
              </a:defRPr>
            </a:lvl1pPr>
          </a:lstStyle>
          <a:p>
            <a:r>
              <a:rPr lang="en-US" dirty="0"/>
              <a:t>John Smith</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458971" y="4572000"/>
            <a:ext cx="1828800" cy="365125"/>
          </a:xfrm>
        </p:spPr>
        <p:txBody>
          <a:bodyPr anchor="b" anchorCtr="0">
            <a:noAutofit/>
          </a:bodyPr>
          <a:lstStyle>
            <a:lvl1pPr marL="0" indent="0" algn="ctr">
              <a:buNone/>
              <a:defRPr sz="1000" b="1"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Job Title</a:t>
            </a:r>
          </a:p>
        </p:txBody>
      </p:sp>
      <p:sp>
        <p:nvSpPr>
          <p:cNvPr id="28" name="Picture Placeholder 27">
            <a:extLst>
              <a:ext uri="{FF2B5EF4-FFF2-40B4-BE49-F238E27FC236}">
                <a16:creationId xmlns:a16="http://schemas.microsoft.com/office/drawing/2014/main" id="{22768287-746C-7D4E-B4C0-7EB5A3B8A882}"/>
              </a:ext>
            </a:extLst>
          </p:cNvPr>
          <p:cNvSpPr>
            <a:spLocks noGrp="1"/>
          </p:cNvSpPr>
          <p:nvPr>
            <p:ph type="pic" sz="quarter" idx="14" hasCustomPrompt="1"/>
          </p:nvPr>
        </p:nvSpPr>
        <p:spPr>
          <a:xfrm>
            <a:off x="458971" y="2080635"/>
            <a:ext cx="1828800" cy="1755235"/>
          </a:xfrm>
          <a:prstGeom prst="rect">
            <a:avLst/>
          </a:prstGeom>
          <a:solidFill>
            <a:schemeClr val="bg2"/>
          </a:solidFill>
        </p:spPr>
        <p:txBody>
          <a:bodyPr>
            <a:normAutofit/>
          </a:bodyPr>
          <a:lstStyle>
            <a:lvl1pPr marL="0" indent="0">
              <a:buNone/>
              <a:defRPr sz="1600"/>
            </a:lvl1pPr>
          </a:lstStyle>
          <a:p>
            <a:r>
              <a:rPr lang="en-US" dirty="0"/>
              <a:t>Headshot</a:t>
            </a:r>
          </a:p>
        </p:txBody>
      </p:sp>
      <p:sp>
        <p:nvSpPr>
          <p:cNvPr id="34" name="Text Placeholder 31">
            <a:extLst>
              <a:ext uri="{FF2B5EF4-FFF2-40B4-BE49-F238E27FC236}">
                <a16:creationId xmlns:a16="http://schemas.microsoft.com/office/drawing/2014/main" id="{36E12EBD-3970-B841-8A50-8E7EE53A5342}"/>
              </a:ext>
            </a:extLst>
          </p:cNvPr>
          <p:cNvSpPr>
            <a:spLocks noGrp="1"/>
          </p:cNvSpPr>
          <p:nvPr>
            <p:ph type="body" sz="quarter" idx="25" hasCustomPrompt="1"/>
          </p:nvPr>
        </p:nvSpPr>
        <p:spPr>
          <a:xfrm>
            <a:off x="8376813" y="2198488"/>
            <a:ext cx="3356860" cy="449262"/>
          </a:xfrm>
        </p:spPr>
        <p:txBody>
          <a:bodyPr>
            <a:noAutofit/>
          </a:bodyPr>
          <a:lstStyle>
            <a:lvl1pPr marL="0" indent="0" algn="l">
              <a:buNone/>
              <a:defRPr sz="3200" b="0">
                <a:solidFill>
                  <a:srgbClr val="001E62"/>
                </a:solidFill>
              </a:defRPr>
            </a:lvl1pPr>
            <a:lvl2pPr marL="457200" indent="0" algn="ctr">
              <a:buNone/>
              <a:defRPr sz="3200" b="1">
                <a:solidFill>
                  <a:srgbClr val="004A59"/>
                </a:solidFill>
              </a:defRPr>
            </a:lvl2pPr>
            <a:lvl3pPr marL="914400" indent="0" algn="ctr">
              <a:buNone/>
              <a:defRPr sz="3200" b="1">
                <a:solidFill>
                  <a:srgbClr val="004A59"/>
                </a:solidFill>
              </a:defRPr>
            </a:lvl3pPr>
            <a:lvl4pPr marL="1371600" indent="0" algn="ctr">
              <a:buNone/>
              <a:defRPr sz="3200" b="1">
                <a:solidFill>
                  <a:srgbClr val="004A59"/>
                </a:solidFill>
              </a:defRPr>
            </a:lvl4pPr>
            <a:lvl5pPr marL="1828800" indent="0" algn="ctr">
              <a:buNone/>
              <a:defRPr sz="3200" b="1">
                <a:solidFill>
                  <a:srgbClr val="004A59"/>
                </a:solidFill>
              </a:defRPr>
            </a:lvl5pPr>
          </a:lstStyle>
          <a:p>
            <a:pPr lvl="0"/>
            <a:r>
              <a:rPr lang="en-US" dirty="0"/>
              <a:t>Our Team</a:t>
            </a:r>
          </a:p>
        </p:txBody>
      </p:sp>
      <p:sp>
        <p:nvSpPr>
          <p:cNvPr id="22" name="Text Placeholder 35">
            <a:extLst>
              <a:ext uri="{FF2B5EF4-FFF2-40B4-BE49-F238E27FC236}">
                <a16:creationId xmlns:a16="http://schemas.microsoft.com/office/drawing/2014/main" id="{669A3991-D28B-BB41-9207-F0831B5648C5}"/>
              </a:ext>
            </a:extLst>
          </p:cNvPr>
          <p:cNvSpPr>
            <a:spLocks noGrp="1"/>
          </p:cNvSpPr>
          <p:nvPr>
            <p:ph type="body" sz="quarter" idx="29" hasCustomPrompt="1"/>
          </p:nvPr>
        </p:nvSpPr>
        <p:spPr>
          <a:xfrm>
            <a:off x="458971" y="497100"/>
            <a:ext cx="3432543" cy="191057"/>
          </a:xfrm>
        </p:spPr>
        <p:txBody>
          <a:bodyPr>
            <a:noAutofit/>
          </a:bodyPr>
          <a:lstStyle>
            <a:lvl1pPr marL="0" indent="0" algn="l">
              <a:buNone/>
              <a:defRPr sz="800" b="0" i="0" spc="0">
                <a:solidFill>
                  <a:srgbClr val="002129"/>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27" name="Picture Placeholder 27">
            <a:extLst>
              <a:ext uri="{FF2B5EF4-FFF2-40B4-BE49-F238E27FC236}">
                <a16:creationId xmlns:a16="http://schemas.microsoft.com/office/drawing/2014/main" id="{612C135C-BCCF-9848-90D3-DE250021C1BE}"/>
              </a:ext>
            </a:extLst>
          </p:cNvPr>
          <p:cNvSpPr>
            <a:spLocks noGrp="1"/>
          </p:cNvSpPr>
          <p:nvPr>
            <p:ph type="pic" sz="quarter" idx="30" hasCustomPrompt="1"/>
          </p:nvPr>
        </p:nvSpPr>
        <p:spPr>
          <a:xfrm>
            <a:off x="3210408" y="2080635"/>
            <a:ext cx="1828800" cy="1755235"/>
          </a:xfrm>
          <a:prstGeom prst="rect">
            <a:avLst/>
          </a:prstGeom>
          <a:solidFill>
            <a:schemeClr val="bg2"/>
          </a:solidFill>
        </p:spPr>
        <p:txBody>
          <a:bodyPr>
            <a:normAutofit/>
          </a:bodyPr>
          <a:lstStyle>
            <a:lvl1pPr marL="0" indent="0">
              <a:buNone/>
              <a:defRPr sz="1600"/>
            </a:lvl1pPr>
          </a:lstStyle>
          <a:p>
            <a:r>
              <a:rPr lang="en-US" dirty="0"/>
              <a:t>Headshot</a:t>
            </a:r>
          </a:p>
        </p:txBody>
      </p:sp>
      <p:sp>
        <p:nvSpPr>
          <p:cNvPr id="32" name="Picture Placeholder 27">
            <a:extLst>
              <a:ext uri="{FF2B5EF4-FFF2-40B4-BE49-F238E27FC236}">
                <a16:creationId xmlns:a16="http://schemas.microsoft.com/office/drawing/2014/main" id="{4F21D5B1-AC1A-0646-993D-26E239D45578}"/>
              </a:ext>
            </a:extLst>
          </p:cNvPr>
          <p:cNvSpPr>
            <a:spLocks noGrp="1"/>
          </p:cNvSpPr>
          <p:nvPr>
            <p:ph type="pic" sz="quarter" idx="31" hasCustomPrompt="1"/>
          </p:nvPr>
        </p:nvSpPr>
        <p:spPr>
          <a:xfrm>
            <a:off x="5961845" y="2080634"/>
            <a:ext cx="1828800" cy="1755235"/>
          </a:xfrm>
          <a:prstGeom prst="rect">
            <a:avLst/>
          </a:prstGeom>
          <a:solidFill>
            <a:schemeClr val="bg2"/>
          </a:solidFill>
        </p:spPr>
        <p:txBody>
          <a:bodyPr>
            <a:normAutofit/>
          </a:bodyPr>
          <a:lstStyle>
            <a:lvl1pPr marL="0" indent="0">
              <a:buNone/>
              <a:defRPr sz="1600"/>
            </a:lvl1pPr>
          </a:lstStyle>
          <a:p>
            <a:r>
              <a:rPr lang="en-US" dirty="0"/>
              <a:t>Headshot</a:t>
            </a:r>
          </a:p>
        </p:txBody>
      </p:sp>
      <p:sp>
        <p:nvSpPr>
          <p:cNvPr id="11" name="Text Placeholder 10">
            <a:extLst>
              <a:ext uri="{FF2B5EF4-FFF2-40B4-BE49-F238E27FC236}">
                <a16:creationId xmlns:a16="http://schemas.microsoft.com/office/drawing/2014/main" id="{61253F20-F782-C342-A90B-0F978C4E4673}"/>
              </a:ext>
            </a:extLst>
          </p:cNvPr>
          <p:cNvSpPr>
            <a:spLocks noGrp="1"/>
          </p:cNvSpPr>
          <p:nvPr>
            <p:ph type="body" sz="quarter" idx="33" hasCustomPrompt="1"/>
          </p:nvPr>
        </p:nvSpPr>
        <p:spPr>
          <a:xfrm>
            <a:off x="8376142" y="2789193"/>
            <a:ext cx="3356885" cy="245844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5pPr marL="1828800" indent="0" algn="l">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
        <p:nvSpPr>
          <p:cNvPr id="43" name="Text Placeholder 16">
            <a:extLst>
              <a:ext uri="{FF2B5EF4-FFF2-40B4-BE49-F238E27FC236}">
                <a16:creationId xmlns:a16="http://schemas.microsoft.com/office/drawing/2014/main" id="{8D639966-04AB-DF49-9011-7BD5FDE3FC24}"/>
              </a:ext>
            </a:extLst>
          </p:cNvPr>
          <p:cNvSpPr>
            <a:spLocks noGrp="1"/>
          </p:cNvSpPr>
          <p:nvPr>
            <p:ph type="body" sz="quarter" idx="34" hasCustomPrompt="1"/>
          </p:nvPr>
        </p:nvSpPr>
        <p:spPr>
          <a:xfrm>
            <a:off x="3210409" y="4018417"/>
            <a:ext cx="1828800" cy="623433"/>
          </a:xfrm>
        </p:spPr>
        <p:txBody>
          <a:bodyPr>
            <a:noAutofit/>
          </a:bodyPr>
          <a:lstStyle>
            <a:lvl1pPr marL="0" indent="0" algn="ctr">
              <a:buNone/>
              <a:defRPr sz="1600" b="0" i="0">
                <a:solidFill>
                  <a:srgbClr val="001E6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600" b="0" i="0">
                <a:latin typeface="Raleway ExtraBold" panose="020B0003030101060003" pitchFamily="34" charset="0"/>
              </a:defRPr>
            </a:lvl2pPr>
            <a:lvl3pPr marL="914400" indent="0">
              <a:buNone/>
              <a:defRPr sz="1600" b="0" i="0">
                <a:latin typeface="Raleway ExtraBold" panose="020B0003030101060003" pitchFamily="34" charset="0"/>
              </a:defRPr>
            </a:lvl3pPr>
            <a:lvl4pPr marL="1371600" indent="0">
              <a:buNone/>
              <a:defRPr sz="1600" b="0" i="0">
                <a:latin typeface="Raleway ExtraBold" panose="020B0003030101060003" pitchFamily="34" charset="0"/>
              </a:defRPr>
            </a:lvl4pPr>
            <a:lvl5pPr marL="1828800" indent="0">
              <a:buNone/>
              <a:defRPr sz="1600" b="0" i="0">
                <a:latin typeface="Raleway ExtraBold" panose="020B0003030101060003" pitchFamily="34" charset="0"/>
              </a:defRPr>
            </a:lvl5pPr>
          </a:lstStyle>
          <a:p>
            <a:pPr lvl="0"/>
            <a:r>
              <a:rPr lang="en-US" dirty="0"/>
              <a:t>John Smith</a:t>
            </a:r>
          </a:p>
        </p:txBody>
      </p:sp>
      <p:sp>
        <p:nvSpPr>
          <p:cNvPr id="44" name="Text Placeholder 18">
            <a:extLst>
              <a:ext uri="{FF2B5EF4-FFF2-40B4-BE49-F238E27FC236}">
                <a16:creationId xmlns:a16="http://schemas.microsoft.com/office/drawing/2014/main" id="{355EC4AB-32B8-3945-9E80-8D629FB8217A}"/>
              </a:ext>
            </a:extLst>
          </p:cNvPr>
          <p:cNvSpPr>
            <a:spLocks noGrp="1"/>
          </p:cNvSpPr>
          <p:nvPr>
            <p:ph type="body" sz="quarter" idx="35" hasCustomPrompt="1"/>
          </p:nvPr>
        </p:nvSpPr>
        <p:spPr>
          <a:xfrm>
            <a:off x="3210409" y="4641850"/>
            <a:ext cx="1828800" cy="295275"/>
          </a:xfrm>
        </p:spPr>
        <p:txBody>
          <a:bodyPr anchor="b">
            <a:noAutofit/>
          </a:bodyPr>
          <a:lstStyle>
            <a:lvl1pPr marL="0" indent="0" algn="ctr">
              <a:buNone/>
              <a:defRPr sz="1000" b="1">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a:defRPr sz="1000">
                <a:latin typeface="Inter" panose="020B0502030000000004" pitchFamily="34" charset="0"/>
                <a:ea typeface="Inter" panose="020B0502030000000004" pitchFamily="34" charset="0"/>
              </a:defRPr>
            </a:lvl2pPr>
            <a:lvl3pPr>
              <a:defRPr sz="1000">
                <a:latin typeface="Inter" panose="020B0502030000000004" pitchFamily="34" charset="0"/>
                <a:ea typeface="Inter" panose="020B0502030000000004" pitchFamily="34" charset="0"/>
              </a:defRPr>
            </a:lvl3pPr>
            <a:lvl4pPr>
              <a:defRPr sz="1000">
                <a:latin typeface="Inter" panose="020B0502030000000004" pitchFamily="34" charset="0"/>
                <a:ea typeface="Inter" panose="020B0502030000000004" pitchFamily="34" charset="0"/>
              </a:defRPr>
            </a:lvl4pPr>
            <a:lvl5pPr>
              <a:defRPr sz="1000">
                <a:latin typeface="Inter" panose="020B0502030000000004" pitchFamily="34" charset="0"/>
                <a:ea typeface="Inter" panose="020B0502030000000004" pitchFamily="34" charset="0"/>
              </a:defRPr>
            </a:lvl5pPr>
          </a:lstStyle>
          <a:p>
            <a:pPr lvl="0"/>
            <a:r>
              <a:rPr lang="en-US" dirty="0"/>
              <a:t>Job Title</a:t>
            </a:r>
          </a:p>
        </p:txBody>
      </p:sp>
      <p:sp>
        <p:nvSpPr>
          <p:cNvPr id="45" name="Text Placeholder 35">
            <a:extLst>
              <a:ext uri="{FF2B5EF4-FFF2-40B4-BE49-F238E27FC236}">
                <a16:creationId xmlns:a16="http://schemas.microsoft.com/office/drawing/2014/main" id="{E83B87ED-6E1C-1142-9EE1-D3DA3DABFF84}"/>
              </a:ext>
            </a:extLst>
          </p:cNvPr>
          <p:cNvSpPr>
            <a:spLocks noGrp="1"/>
          </p:cNvSpPr>
          <p:nvPr>
            <p:ph type="body" sz="quarter" idx="36" hasCustomPrompt="1"/>
          </p:nvPr>
        </p:nvSpPr>
        <p:spPr>
          <a:xfrm>
            <a:off x="5961845" y="4018417"/>
            <a:ext cx="1828800" cy="623433"/>
          </a:xfrm>
        </p:spPr>
        <p:txBody>
          <a:bodyPr>
            <a:noAutofit/>
          </a:bodyPr>
          <a:lstStyle>
            <a:lvl1pPr marL="0" indent="0" algn="ctr">
              <a:buNone/>
              <a:defRPr sz="1600" b="0" i="0">
                <a:solidFill>
                  <a:srgbClr val="001E6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600" b="0" i="0">
                <a:latin typeface="Raleway ExtraBold" panose="020B0003030101060003" pitchFamily="34" charset="0"/>
              </a:defRPr>
            </a:lvl2pPr>
            <a:lvl3pPr marL="914400" indent="0">
              <a:buNone/>
              <a:defRPr sz="1600" b="0" i="0">
                <a:latin typeface="Raleway ExtraBold" panose="020B0003030101060003" pitchFamily="34" charset="0"/>
              </a:defRPr>
            </a:lvl3pPr>
            <a:lvl4pPr marL="1371600" indent="0">
              <a:buNone/>
              <a:defRPr sz="1600" b="0" i="0">
                <a:latin typeface="Raleway ExtraBold" panose="020B0003030101060003" pitchFamily="34" charset="0"/>
              </a:defRPr>
            </a:lvl4pPr>
            <a:lvl5pPr marL="1828800" indent="0">
              <a:buNone/>
              <a:defRPr sz="1600" b="0" i="0">
                <a:latin typeface="Raleway ExtraBold" panose="020B0003030101060003" pitchFamily="34" charset="0"/>
              </a:defRPr>
            </a:lvl5pPr>
          </a:lstStyle>
          <a:p>
            <a:pPr lvl="0"/>
            <a:r>
              <a:rPr lang="en-US" dirty="0"/>
              <a:t>John Smith</a:t>
            </a:r>
          </a:p>
        </p:txBody>
      </p:sp>
      <p:sp>
        <p:nvSpPr>
          <p:cNvPr id="46" name="Text Placeholder 41">
            <a:extLst>
              <a:ext uri="{FF2B5EF4-FFF2-40B4-BE49-F238E27FC236}">
                <a16:creationId xmlns:a16="http://schemas.microsoft.com/office/drawing/2014/main" id="{B6A1F857-2D1D-0940-B301-F9C7E64AD9D5}"/>
              </a:ext>
            </a:extLst>
          </p:cNvPr>
          <p:cNvSpPr>
            <a:spLocks noGrp="1"/>
          </p:cNvSpPr>
          <p:nvPr>
            <p:ph type="body" sz="quarter" idx="37" hasCustomPrompt="1"/>
          </p:nvPr>
        </p:nvSpPr>
        <p:spPr>
          <a:xfrm>
            <a:off x="5961845" y="4641850"/>
            <a:ext cx="1828800" cy="295275"/>
          </a:xfrm>
        </p:spPr>
        <p:txBody>
          <a:bodyPr anchor="b">
            <a:normAutofit/>
          </a:bodyPr>
          <a:lstStyle>
            <a:lvl1pPr marL="0" indent="0" algn="ctr">
              <a:buNone/>
              <a:defRPr sz="1000" b="1">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Job Title</a:t>
            </a:r>
          </a:p>
        </p:txBody>
      </p:sp>
      <p:sp>
        <p:nvSpPr>
          <p:cNvPr id="2" name="Footer Placeholder 4">
            <a:extLst>
              <a:ext uri="{FF2B5EF4-FFF2-40B4-BE49-F238E27FC236}">
                <a16:creationId xmlns:a16="http://schemas.microsoft.com/office/drawing/2014/main" id="{82F79745-7CC1-51C5-396E-5E055B3C0832}"/>
              </a:ext>
            </a:extLst>
          </p:cNvPr>
          <p:cNvSpPr>
            <a:spLocks noGrp="1"/>
          </p:cNvSpPr>
          <p:nvPr>
            <p:ph type="ftr" sz="quarter" idx="11"/>
          </p:nvPr>
        </p:nvSpPr>
        <p:spPr>
          <a:xfrm>
            <a:off x="458971" y="6176963"/>
            <a:ext cx="4096096" cy="365125"/>
          </a:xfrm>
        </p:spPr>
        <p:txBody>
          <a:bodyPr/>
          <a:lstStyle>
            <a:lvl1pPr>
              <a:defRPr b="0" i="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Copyright 2021-2022 © Solvang</a:t>
            </a:r>
          </a:p>
        </p:txBody>
      </p:sp>
      <p:sp>
        <p:nvSpPr>
          <p:cNvPr id="8" name="Text Placeholder 7">
            <a:extLst>
              <a:ext uri="{FF2B5EF4-FFF2-40B4-BE49-F238E27FC236}">
                <a16:creationId xmlns:a16="http://schemas.microsoft.com/office/drawing/2014/main" id="{C43CD62C-E6AE-3C48-7EA6-C1C9BDA6A9CF}"/>
              </a:ext>
            </a:extLst>
          </p:cNvPr>
          <p:cNvSpPr>
            <a:spLocks noGrp="1"/>
          </p:cNvSpPr>
          <p:nvPr>
            <p:ph type="body" sz="quarter" idx="38" hasCustomPrompt="1"/>
          </p:nvPr>
        </p:nvSpPr>
        <p:spPr>
          <a:xfrm>
            <a:off x="8375650" y="1907220"/>
            <a:ext cx="3357563" cy="241300"/>
          </a:xfrm>
        </p:spPr>
        <p:txBody>
          <a:bodyPr>
            <a:noAutofit/>
          </a:bodyPr>
          <a:lstStyle>
            <a:lvl1pPr marL="0" indent="0">
              <a:buNone/>
              <a:defRPr sz="1200" b="1">
                <a:solidFill>
                  <a:srgbClr val="AF272F"/>
                </a:solidFill>
              </a:defRPr>
            </a:lvl1pPr>
          </a:lstStyle>
          <a:p>
            <a:r>
              <a:rPr lang="en-US" dirty="0"/>
              <a:t>Subhead</a:t>
            </a:r>
          </a:p>
        </p:txBody>
      </p:sp>
      <p:sp>
        <p:nvSpPr>
          <p:cNvPr id="12" name="Rectangle 11">
            <a:extLst>
              <a:ext uri="{FF2B5EF4-FFF2-40B4-BE49-F238E27FC236}">
                <a16:creationId xmlns:a16="http://schemas.microsoft.com/office/drawing/2014/main" id="{BE3E4BEB-ADC6-7DA1-08F3-B4697A3E57FF}"/>
              </a:ext>
            </a:extLst>
          </p:cNvPr>
          <p:cNvSpPr/>
          <p:nvPr userDrawn="1"/>
        </p:nvSpPr>
        <p:spPr>
          <a:xfrm>
            <a:off x="0" y="6812281"/>
            <a:ext cx="12192000" cy="10081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72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age - Alternativ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71A648-16EF-F245-9620-0220FA1D72F1}"/>
              </a:ext>
            </a:extLst>
          </p:cNvPr>
          <p:cNvSpPr>
            <a:spLocks noGrp="1"/>
          </p:cNvSpPr>
          <p:nvPr>
            <p:ph type="ftr" sz="quarter" idx="11"/>
          </p:nvPr>
        </p:nvSpPr>
        <p:spPr>
          <a:xfrm>
            <a:off x="458971" y="6176963"/>
            <a:ext cx="4096096" cy="365125"/>
          </a:xfrm>
        </p:spPr>
        <p:txBody>
          <a:bodyPr/>
          <a:lstStyle/>
          <a:p>
            <a:r>
              <a:rPr lang="en-US" dirty="0"/>
              <a:t>Copyright 2021-2022 © Solvang</a:t>
            </a:r>
          </a:p>
        </p:txBody>
      </p:sp>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p>
            <a:r>
              <a:rPr lang="en-US" dirty="0"/>
              <a:t>PG. </a:t>
            </a:r>
            <a:fld id="{AE119CA0-4461-234F-B1A7-96A52DC2F868}" type="slidenum">
              <a:rPr lang="en-US" smtClean="0"/>
              <a:t>‹#›</a:t>
            </a:fld>
            <a:endParaRPr lang="en-US" dirty="0"/>
          </a:p>
        </p:txBody>
      </p:sp>
      <p:sp>
        <p:nvSpPr>
          <p:cNvPr id="28" name="Picture Placeholder 27">
            <a:extLst>
              <a:ext uri="{FF2B5EF4-FFF2-40B4-BE49-F238E27FC236}">
                <a16:creationId xmlns:a16="http://schemas.microsoft.com/office/drawing/2014/main" id="{22768287-746C-7D4E-B4C0-7EB5A3B8A882}"/>
              </a:ext>
            </a:extLst>
          </p:cNvPr>
          <p:cNvSpPr>
            <a:spLocks noGrp="1"/>
          </p:cNvSpPr>
          <p:nvPr>
            <p:ph type="pic" sz="quarter" idx="14" hasCustomPrompt="1"/>
          </p:nvPr>
        </p:nvSpPr>
        <p:spPr>
          <a:xfrm>
            <a:off x="529482" y="1380067"/>
            <a:ext cx="2386148" cy="2816484"/>
          </a:xfrm>
          <a:prstGeom prst="rect">
            <a:avLst/>
          </a:prstGeom>
          <a:solidFill>
            <a:schemeClr val="bg2"/>
          </a:solidFill>
        </p:spPr>
        <p:txBody>
          <a:bodyPr>
            <a:normAutofit/>
          </a:bodyPr>
          <a:lstStyle>
            <a:lvl1pPr marL="0" indent="0">
              <a:buNone/>
              <a:defRPr sz="1600"/>
            </a:lvl1pPr>
          </a:lstStyle>
          <a:p>
            <a:r>
              <a:rPr lang="en-US" dirty="0"/>
              <a:t>Picture</a:t>
            </a:r>
          </a:p>
        </p:txBody>
      </p:sp>
      <p:sp>
        <p:nvSpPr>
          <p:cNvPr id="12" name="Picture Placeholder 27">
            <a:extLst>
              <a:ext uri="{FF2B5EF4-FFF2-40B4-BE49-F238E27FC236}">
                <a16:creationId xmlns:a16="http://schemas.microsoft.com/office/drawing/2014/main" id="{35FAB8C0-94AF-2349-8F58-5A076231E56E}"/>
              </a:ext>
            </a:extLst>
          </p:cNvPr>
          <p:cNvSpPr>
            <a:spLocks noGrp="1"/>
          </p:cNvSpPr>
          <p:nvPr>
            <p:ph type="pic" sz="quarter" idx="16" hasCustomPrompt="1"/>
          </p:nvPr>
        </p:nvSpPr>
        <p:spPr>
          <a:xfrm>
            <a:off x="3445112" y="1380067"/>
            <a:ext cx="2386148" cy="2816484"/>
          </a:xfrm>
          <a:prstGeom prst="rect">
            <a:avLst/>
          </a:prstGeom>
          <a:solidFill>
            <a:schemeClr val="bg2"/>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dirty="0"/>
              <a:t>Picture</a:t>
            </a:r>
          </a:p>
        </p:txBody>
      </p:sp>
      <p:sp>
        <p:nvSpPr>
          <p:cNvPr id="13" name="Picture Placeholder 27">
            <a:extLst>
              <a:ext uri="{FF2B5EF4-FFF2-40B4-BE49-F238E27FC236}">
                <a16:creationId xmlns:a16="http://schemas.microsoft.com/office/drawing/2014/main" id="{86E61A04-C5EF-8047-B515-88530CA8163D}"/>
              </a:ext>
            </a:extLst>
          </p:cNvPr>
          <p:cNvSpPr>
            <a:spLocks noGrp="1"/>
          </p:cNvSpPr>
          <p:nvPr>
            <p:ph type="pic" sz="quarter" idx="17" hasCustomPrompt="1"/>
          </p:nvPr>
        </p:nvSpPr>
        <p:spPr>
          <a:xfrm>
            <a:off x="6360742" y="1380067"/>
            <a:ext cx="2386148" cy="2816484"/>
          </a:xfrm>
          <a:prstGeom prst="rect">
            <a:avLst/>
          </a:prstGeom>
          <a:solidFill>
            <a:schemeClr val="bg2"/>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4" name="Picture Placeholder 27">
            <a:extLst>
              <a:ext uri="{FF2B5EF4-FFF2-40B4-BE49-F238E27FC236}">
                <a16:creationId xmlns:a16="http://schemas.microsoft.com/office/drawing/2014/main" id="{8486EB21-9B28-AC44-9806-4FE803D7BC76}"/>
              </a:ext>
            </a:extLst>
          </p:cNvPr>
          <p:cNvSpPr>
            <a:spLocks noGrp="1"/>
          </p:cNvSpPr>
          <p:nvPr>
            <p:ph type="pic" sz="quarter" idx="18" hasCustomPrompt="1"/>
          </p:nvPr>
        </p:nvSpPr>
        <p:spPr>
          <a:xfrm>
            <a:off x="9276372" y="1380067"/>
            <a:ext cx="2386148" cy="2816484"/>
          </a:xfrm>
          <a:prstGeom prst="rect">
            <a:avLst/>
          </a:prstGeom>
          <a:solidFill>
            <a:schemeClr val="bg2"/>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dirty="0"/>
              <a:t>Picture</a:t>
            </a:r>
          </a:p>
        </p:txBody>
      </p:sp>
      <p:sp>
        <p:nvSpPr>
          <p:cNvPr id="22" name="Text Placeholder 25">
            <a:extLst>
              <a:ext uri="{FF2B5EF4-FFF2-40B4-BE49-F238E27FC236}">
                <a16:creationId xmlns:a16="http://schemas.microsoft.com/office/drawing/2014/main" id="{BA92D8F3-064B-174D-AA1B-9EB6079214B7}"/>
              </a:ext>
            </a:extLst>
          </p:cNvPr>
          <p:cNvSpPr>
            <a:spLocks noGrp="1"/>
          </p:cNvSpPr>
          <p:nvPr>
            <p:ph type="body" sz="quarter" idx="13" hasCustomPrompt="1"/>
          </p:nvPr>
        </p:nvSpPr>
        <p:spPr>
          <a:xfrm>
            <a:off x="529483" y="4504265"/>
            <a:ext cx="2386148" cy="1202267"/>
          </a:xfrm>
        </p:spPr>
        <p:txBody>
          <a:bodyPr tIns="0" bIns="0">
            <a:noAutofit/>
          </a:bodyPr>
          <a:lstStyle>
            <a:lvl1pPr marL="0" indent="0" algn="ctr">
              <a:lnSpc>
                <a:spcPct val="150000"/>
              </a:lnSpc>
              <a:buNone/>
              <a:defRPr sz="1200" b="1" i="0" spc="0">
                <a:solidFill>
                  <a:srgbClr val="001E6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4" name="Text Placeholder 25">
            <a:extLst>
              <a:ext uri="{FF2B5EF4-FFF2-40B4-BE49-F238E27FC236}">
                <a16:creationId xmlns:a16="http://schemas.microsoft.com/office/drawing/2014/main" id="{98737D6F-9342-F749-9B51-1F47534320DB}"/>
              </a:ext>
            </a:extLst>
          </p:cNvPr>
          <p:cNvSpPr>
            <a:spLocks noGrp="1"/>
          </p:cNvSpPr>
          <p:nvPr>
            <p:ph type="body" sz="quarter" idx="19" hasCustomPrompt="1"/>
          </p:nvPr>
        </p:nvSpPr>
        <p:spPr>
          <a:xfrm>
            <a:off x="3445112" y="4504265"/>
            <a:ext cx="2386148" cy="1202267"/>
          </a:xfrm>
        </p:spPr>
        <p:txBody>
          <a:bodyPr tIns="0" bIns="0">
            <a:noAutofit/>
          </a:bodyPr>
          <a:lstStyle>
            <a:lvl1pPr marL="0" indent="0" algn="ctr">
              <a:lnSpc>
                <a:spcPct val="150000"/>
              </a:lnSpc>
              <a:buNone/>
              <a:defRPr sz="1200" b="1" i="0" spc="0">
                <a:solidFill>
                  <a:srgbClr val="001E6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7" name="Text Placeholder 25">
            <a:extLst>
              <a:ext uri="{FF2B5EF4-FFF2-40B4-BE49-F238E27FC236}">
                <a16:creationId xmlns:a16="http://schemas.microsoft.com/office/drawing/2014/main" id="{FF668864-CCB0-B844-8250-6E524F2BDB03}"/>
              </a:ext>
            </a:extLst>
          </p:cNvPr>
          <p:cNvSpPr>
            <a:spLocks noGrp="1"/>
          </p:cNvSpPr>
          <p:nvPr>
            <p:ph type="body" sz="quarter" idx="20" hasCustomPrompt="1"/>
          </p:nvPr>
        </p:nvSpPr>
        <p:spPr>
          <a:xfrm>
            <a:off x="6360742" y="4504265"/>
            <a:ext cx="2386148" cy="1202267"/>
          </a:xfrm>
        </p:spPr>
        <p:txBody>
          <a:bodyPr tIns="0" bIns="0">
            <a:noAutofit/>
          </a:bodyPr>
          <a:lstStyle>
            <a:lvl1pPr marL="0" indent="0" algn="ctr">
              <a:lnSpc>
                <a:spcPct val="150000"/>
              </a:lnSpc>
              <a:buNone/>
              <a:defRPr sz="1200" b="1" i="0" spc="0">
                <a:solidFill>
                  <a:srgbClr val="001E6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9" name="Text Placeholder 25">
            <a:extLst>
              <a:ext uri="{FF2B5EF4-FFF2-40B4-BE49-F238E27FC236}">
                <a16:creationId xmlns:a16="http://schemas.microsoft.com/office/drawing/2014/main" id="{4E323211-E4E7-8A4C-8CE8-EEC9D249FD9E}"/>
              </a:ext>
            </a:extLst>
          </p:cNvPr>
          <p:cNvSpPr>
            <a:spLocks noGrp="1"/>
          </p:cNvSpPr>
          <p:nvPr>
            <p:ph type="body" sz="quarter" idx="21" hasCustomPrompt="1"/>
          </p:nvPr>
        </p:nvSpPr>
        <p:spPr>
          <a:xfrm>
            <a:off x="9276372" y="4504265"/>
            <a:ext cx="2386148" cy="1202267"/>
          </a:xfrm>
        </p:spPr>
        <p:txBody>
          <a:bodyPr tIns="0" bIns="0">
            <a:noAutofit/>
          </a:bodyPr>
          <a:lstStyle>
            <a:lvl1pPr marL="0" indent="0" algn="ctr">
              <a:lnSpc>
                <a:spcPct val="150000"/>
              </a:lnSpc>
              <a:buNone/>
              <a:defRPr sz="1200" b="1" i="0" spc="0">
                <a:solidFill>
                  <a:srgbClr val="001E6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5" name="Text Placeholder 35">
            <a:extLst>
              <a:ext uri="{FF2B5EF4-FFF2-40B4-BE49-F238E27FC236}">
                <a16:creationId xmlns:a16="http://schemas.microsoft.com/office/drawing/2014/main" id="{EE681ECF-3997-824C-A20A-3A1C8DB7A8C5}"/>
              </a:ext>
            </a:extLst>
          </p:cNvPr>
          <p:cNvSpPr>
            <a:spLocks noGrp="1"/>
          </p:cNvSpPr>
          <p:nvPr>
            <p:ph type="body" sz="quarter" idx="26" hasCustomPrompt="1"/>
          </p:nvPr>
        </p:nvSpPr>
        <p:spPr>
          <a:xfrm>
            <a:off x="458971" y="497100"/>
            <a:ext cx="3432543" cy="191057"/>
          </a:xfrm>
        </p:spPr>
        <p:txBody>
          <a:bodyPr>
            <a:noAutofit/>
          </a:bodyPr>
          <a:lstStyle>
            <a:lvl1pPr marL="0" indent="0" algn="l">
              <a:buNone/>
              <a:defRPr sz="800" b="0"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2" name="Rectangle 1">
            <a:extLst>
              <a:ext uri="{FF2B5EF4-FFF2-40B4-BE49-F238E27FC236}">
                <a16:creationId xmlns:a16="http://schemas.microsoft.com/office/drawing/2014/main" id="{E650E5CC-8F1B-6A25-17D4-2E3B615E1332}"/>
              </a:ext>
            </a:extLst>
          </p:cNvPr>
          <p:cNvSpPr/>
          <p:nvPr userDrawn="1"/>
        </p:nvSpPr>
        <p:spPr>
          <a:xfrm>
            <a:off x="0" y="6812281"/>
            <a:ext cx="12192000" cy="10081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03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Picture + Copy">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22768287-746C-7D4E-B4C0-7EB5A3B8A882}"/>
              </a:ext>
            </a:extLst>
          </p:cNvPr>
          <p:cNvSpPr>
            <a:spLocks noGrp="1"/>
          </p:cNvSpPr>
          <p:nvPr>
            <p:ph type="pic" sz="quarter" idx="14"/>
          </p:nvPr>
        </p:nvSpPr>
        <p:spPr>
          <a:xfrm>
            <a:off x="1" y="-54244"/>
            <a:ext cx="12192000" cy="3200401"/>
          </a:xfrm>
          <a:solidFill>
            <a:schemeClr val="bg2"/>
          </a:solidFill>
        </p:spPr>
        <p:txBody>
          <a:bodyPr/>
          <a:lstStyle/>
          <a:p>
            <a:endParaRPr lang="en-US"/>
          </a:p>
        </p:txBody>
      </p:sp>
      <p:sp>
        <p:nvSpPr>
          <p:cNvPr id="6" name="Slide Number Placeholder 5">
            <a:extLst>
              <a:ext uri="{FF2B5EF4-FFF2-40B4-BE49-F238E27FC236}">
                <a16:creationId xmlns:a16="http://schemas.microsoft.com/office/drawing/2014/main" id="{444A43F4-4858-7F4A-AA87-EFAD2D0D341C}"/>
              </a:ext>
            </a:extLst>
          </p:cNvPr>
          <p:cNvSpPr>
            <a:spLocks noGrp="1"/>
          </p:cNvSpPr>
          <p:nvPr>
            <p:ph type="sldNum" sz="quarter" idx="12"/>
          </p:nvPr>
        </p:nvSpPr>
        <p:spPr/>
        <p:txBody>
          <a:bodyPr/>
          <a:lstStyle>
            <a:lvl1pPr>
              <a:defRPr>
                <a:solidFill>
                  <a:srgbClr val="232F3E"/>
                </a:solidFill>
              </a:defRPr>
            </a:lvl1pPr>
          </a:lstStyle>
          <a:p>
            <a:r>
              <a:rPr lang="en-US" dirty="0"/>
              <a:t>PG. </a:t>
            </a:r>
            <a:fld id="{AE119CA0-4461-234F-B1A7-96A52DC2F868}" type="slidenum">
              <a:rPr lang="en-US" smtClean="0"/>
              <a:pPr/>
              <a:t>‹#›</a:t>
            </a:fld>
            <a:endParaRPr lang="en-US" dirty="0"/>
          </a:p>
        </p:txBody>
      </p:sp>
      <p:sp>
        <p:nvSpPr>
          <p:cNvPr id="9" name="Title 1">
            <a:extLst>
              <a:ext uri="{FF2B5EF4-FFF2-40B4-BE49-F238E27FC236}">
                <a16:creationId xmlns:a16="http://schemas.microsoft.com/office/drawing/2014/main" id="{3B64ADA4-2323-774B-BAB2-F41DDDFD8435}"/>
              </a:ext>
            </a:extLst>
          </p:cNvPr>
          <p:cNvSpPr>
            <a:spLocks noGrp="1"/>
          </p:cNvSpPr>
          <p:nvPr>
            <p:ph type="ctrTitle" hasCustomPrompt="1"/>
          </p:nvPr>
        </p:nvSpPr>
        <p:spPr>
          <a:xfrm>
            <a:off x="944158" y="3777799"/>
            <a:ext cx="3286874" cy="1491625"/>
          </a:xfrm>
        </p:spPr>
        <p:txBody>
          <a:bodyPr anchor="t" anchorCtr="0">
            <a:noAutofit/>
          </a:bodyPr>
          <a:lstStyle>
            <a:lvl1pPr algn="l">
              <a:defRPr sz="3200">
                <a:solidFill>
                  <a:srgbClr val="001E62"/>
                </a:solidFill>
              </a:defRPr>
            </a:lvl1pPr>
          </a:lstStyle>
          <a:p>
            <a:r>
              <a:rPr lang="en-US" dirty="0"/>
              <a:t>Header</a:t>
            </a:r>
          </a:p>
        </p:txBody>
      </p:sp>
      <p:sp>
        <p:nvSpPr>
          <p:cNvPr id="10" name="Subtitle 2">
            <a:extLst>
              <a:ext uri="{FF2B5EF4-FFF2-40B4-BE49-F238E27FC236}">
                <a16:creationId xmlns:a16="http://schemas.microsoft.com/office/drawing/2014/main" id="{2395B77D-D07F-0E4C-AB5D-AA9CF97D33DE}"/>
              </a:ext>
            </a:extLst>
          </p:cNvPr>
          <p:cNvSpPr>
            <a:spLocks noGrp="1"/>
          </p:cNvSpPr>
          <p:nvPr>
            <p:ph type="subTitle" idx="1" hasCustomPrompt="1"/>
          </p:nvPr>
        </p:nvSpPr>
        <p:spPr>
          <a:xfrm>
            <a:off x="944158" y="3429943"/>
            <a:ext cx="3286870" cy="281901"/>
          </a:xfrm>
        </p:spPr>
        <p:txBody>
          <a:bodyPr anchor="b" anchorCtr="0">
            <a:noAutofit/>
          </a:bodyPr>
          <a:lstStyle>
            <a:lvl1pPr marL="0" indent="0" algn="l">
              <a:buNone/>
              <a:defRPr sz="1200" b="1" i="0" spc="0">
                <a:solidFill>
                  <a:srgbClr val="AF272F"/>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6" name="Text Placeholder 25">
            <a:extLst>
              <a:ext uri="{FF2B5EF4-FFF2-40B4-BE49-F238E27FC236}">
                <a16:creationId xmlns:a16="http://schemas.microsoft.com/office/drawing/2014/main" id="{D12AF0E6-AE94-E74C-B10C-826FB81ED9D9}"/>
              </a:ext>
            </a:extLst>
          </p:cNvPr>
          <p:cNvSpPr>
            <a:spLocks noGrp="1"/>
          </p:cNvSpPr>
          <p:nvPr>
            <p:ph type="body" sz="quarter" idx="13" hasCustomPrompt="1"/>
          </p:nvPr>
        </p:nvSpPr>
        <p:spPr>
          <a:xfrm>
            <a:off x="4555067" y="3429000"/>
            <a:ext cx="6793504" cy="2359617"/>
          </a:xfrm>
        </p:spPr>
        <p:txBody>
          <a:bodyPr tIns="0" bIns="0" numCol="2" spcCol="365760">
            <a:noAutofit/>
          </a:bodyPr>
          <a:lstStyle>
            <a:lvl1pPr marL="0" indent="0">
              <a:lnSpc>
                <a:spcPct val="150000"/>
              </a:lnSpc>
              <a:buNone/>
              <a:defRPr sz="1200" b="0" i="0" spc="0">
                <a:solidFill>
                  <a:srgbClr val="232F3E"/>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200" b="0" i="0" spc="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200" b="0" i="0" spc="0">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b="0" i="0" spc="0">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b="0" i="0" spc="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2" name="Text Placeholder 35">
            <a:extLst>
              <a:ext uri="{FF2B5EF4-FFF2-40B4-BE49-F238E27FC236}">
                <a16:creationId xmlns:a16="http://schemas.microsoft.com/office/drawing/2014/main" id="{93FDD831-DC8D-6241-86E2-CD72909C85EE}"/>
              </a:ext>
            </a:extLst>
          </p:cNvPr>
          <p:cNvSpPr>
            <a:spLocks noGrp="1"/>
          </p:cNvSpPr>
          <p:nvPr>
            <p:ph type="body" sz="quarter" idx="15" hasCustomPrompt="1"/>
          </p:nvPr>
        </p:nvSpPr>
        <p:spPr>
          <a:xfrm>
            <a:off x="458971" y="6263996"/>
            <a:ext cx="957079" cy="191057"/>
          </a:xfrm>
        </p:spPr>
        <p:txBody>
          <a:bodyPr>
            <a:noAutofit/>
          </a:bodyPr>
          <a:lstStyle>
            <a:lvl1pPr marL="0" indent="0" algn="l">
              <a:buNone/>
              <a:defRPr sz="800" b="0" i="0" spc="0">
                <a:solidFill>
                  <a:srgbClr val="232F3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2pPr>
            <a:lvl3pPr marL="9144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3pPr>
            <a:lvl4pPr marL="13716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4pPr>
            <a:lvl5pPr marL="1828800" indent="0" algn="r">
              <a:buNone/>
              <a:defRPr sz="800" b="0" i="0" spc="300">
                <a:solidFill>
                  <a:srgbClr val="002129"/>
                </a:solidFill>
                <a:latin typeface="Bitter" pitchFamily="2" charset="77"/>
                <a:ea typeface="Open Sans" panose="020B0606030504020204" pitchFamily="34" charset="0"/>
                <a:cs typeface="Open Sans" panose="020B0606030504020204" pitchFamily="34" charset="0"/>
              </a:defRPr>
            </a:lvl5pPr>
          </a:lstStyle>
          <a:p>
            <a:pPr lvl="0"/>
            <a:r>
              <a:rPr lang="en-US" dirty="0"/>
              <a:t>Section 01</a:t>
            </a:r>
          </a:p>
        </p:txBody>
      </p:sp>
      <p:sp>
        <p:nvSpPr>
          <p:cNvPr id="2" name="Footer Placeholder 4">
            <a:extLst>
              <a:ext uri="{FF2B5EF4-FFF2-40B4-BE49-F238E27FC236}">
                <a16:creationId xmlns:a16="http://schemas.microsoft.com/office/drawing/2014/main" id="{60C720ED-B634-5E4F-9DB6-5D6D52BA940E}"/>
              </a:ext>
            </a:extLst>
          </p:cNvPr>
          <p:cNvSpPr>
            <a:spLocks noGrp="1"/>
          </p:cNvSpPr>
          <p:nvPr>
            <p:ph type="ftr" sz="quarter" idx="11"/>
          </p:nvPr>
        </p:nvSpPr>
        <p:spPr>
          <a:xfrm>
            <a:off x="1843466" y="6176963"/>
            <a:ext cx="4096096" cy="365125"/>
          </a:xfrm>
        </p:spPr>
        <p:txBody>
          <a:bodyPr/>
          <a:lstStyle/>
          <a:p>
            <a:r>
              <a:rPr lang="en-US" dirty="0"/>
              <a:t>Copyright 2021-2022 © Solvang</a:t>
            </a:r>
          </a:p>
        </p:txBody>
      </p:sp>
    </p:spTree>
    <p:extLst>
      <p:ext uri="{BB962C8B-B14F-4D97-AF65-F5344CB8AC3E}">
        <p14:creationId xmlns:p14="http://schemas.microsoft.com/office/powerpoint/2010/main" val="297070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9D695-DA93-0148-A73E-8B4E5B6183F2}"/>
              </a:ext>
            </a:extLst>
          </p:cNvPr>
          <p:cNvSpPr>
            <a:spLocks noGrp="1"/>
          </p:cNvSpPr>
          <p:nvPr>
            <p:ph type="title"/>
          </p:nvPr>
        </p:nvSpPr>
        <p:spPr>
          <a:xfrm>
            <a:off x="838200" y="495840"/>
            <a:ext cx="10515600" cy="1194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78DE3DA-D1BF-1447-96E8-3B8FED5B32F9}"/>
              </a:ext>
            </a:extLst>
          </p:cNvPr>
          <p:cNvSpPr>
            <a:spLocks noGrp="1"/>
          </p:cNvSpPr>
          <p:nvPr>
            <p:ph type="body" idx="1"/>
          </p:nvPr>
        </p:nvSpPr>
        <p:spPr>
          <a:xfrm>
            <a:off x="838200" y="1825625"/>
            <a:ext cx="10515600" cy="39862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E2D6917-FF00-1B46-952F-DCD4A25DD0F5}"/>
              </a:ext>
            </a:extLst>
          </p:cNvPr>
          <p:cNvSpPr>
            <a:spLocks noGrp="1"/>
          </p:cNvSpPr>
          <p:nvPr>
            <p:ph type="ftr" sz="quarter" idx="3"/>
          </p:nvPr>
        </p:nvSpPr>
        <p:spPr>
          <a:xfrm>
            <a:off x="458971" y="6176963"/>
            <a:ext cx="3257895" cy="365125"/>
          </a:xfrm>
          <a:prstGeom prst="rect">
            <a:avLst/>
          </a:prstGeom>
        </p:spPr>
        <p:txBody>
          <a:bodyPr vert="horz" lIns="91440" tIns="45720" rIns="91440" bIns="45720" rtlCol="0" anchor="ctr"/>
          <a:lstStyle>
            <a:lvl1pPr algn="l">
              <a:defRPr sz="800" b="0" i="0" spc="0">
                <a:solidFill>
                  <a:srgbClr val="00212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Copyright 2021-2022 © Solvang</a:t>
            </a:r>
          </a:p>
        </p:txBody>
      </p:sp>
      <p:sp>
        <p:nvSpPr>
          <p:cNvPr id="6" name="Slide Number Placeholder 5">
            <a:extLst>
              <a:ext uri="{FF2B5EF4-FFF2-40B4-BE49-F238E27FC236}">
                <a16:creationId xmlns:a16="http://schemas.microsoft.com/office/drawing/2014/main" id="{7594A5C8-CE03-6248-98DE-C636C1327FBC}"/>
              </a:ext>
            </a:extLst>
          </p:cNvPr>
          <p:cNvSpPr>
            <a:spLocks noGrp="1"/>
          </p:cNvSpPr>
          <p:nvPr>
            <p:ph type="sldNum" sz="quarter" idx="4"/>
          </p:nvPr>
        </p:nvSpPr>
        <p:spPr>
          <a:xfrm>
            <a:off x="11127783" y="6176963"/>
            <a:ext cx="605244" cy="365125"/>
          </a:xfrm>
          <a:prstGeom prst="rect">
            <a:avLst/>
          </a:prstGeom>
        </p:spPr>
        <p:txBody>
          <a:bodyPr vert="horz" lIns="91440" tIns="45720" rIns="91440" bIns="45720" rtlCol="0" anchor="ctr"/>
          <a:lstStyle>
            <a:lvl1pPr algn="ctr">
              <a:defRPr sz="800" b="0" i="0" spc="0">
                <a:solidFill>
                  <a:srgbClr val="002129"/>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PG. </a:t>
            </a:r>
            <a:fld id="{AE119CA0-4461-234F-B1A7-96A52DC2F868}" type="slidenum">
              <a:rPr lang="en-US" smtClean="0"/>
              <a:pPr/>
              <a:t>‹#›</a:t>
            </a:fld>
            <a:endParaRPr lang="en-US" dirty="0"/>
          </a:p>
        </p:txBody>
      </p:sp>
      <p:pic>
        <p:nvPicPr>
          <p:cNvPr id="15" name="Picture 14">
            <a:extLst>
              <a:ext uri="{FF2B5EF4-FFF2-40B4-BE49-F238E27FC236}">
                <a16:creationId xmlns:a16="http://schemas.microsoft.com/office/drawing/2014/main" id="{832A2926-E857-B846-9BC0-3B8A3001FF1A}"/>
              </a:ext>
            </a:extLst>
          </p:cNvPr>
          <p:cNvPicPr>
            <a:picLocks noChangeAspect="1"/>
          </p:cNvPicPr>
          <p:nvPr userDrawn="1"/>
        </p:nvPicPr>
        <p:blipFill>
          <a:blip r:embed="rId20"/>
          <a:srcRect/>
          <a:stretch/>
        </p:blipFill>
        <p:spPr>
          <a:xfrm>
            <a:off x="11353800" y="433227"/>
            <a:ext cx="379227" cy="370124"/>
          </a:xfrm>
          <a:prstGeom prst="rect">
            <a:avLst/>
          </a:prstGeom>
        </p:spPr>
      </p:pic>
    </p:spTree>
    <p:extLst>
      <p:ext uri="{BB962C8B-B14F-4D97-AF65-F5344CB8AC3E}">
        <p14:creationId xmlns:p14="http://schemas.microsoft.com/office/powerpoint/2010/main" val="1426993569"/>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8" r:id="rId3"/>
    <p:sldLayoutId id="2147483661" r:id="rId4"/>
    <p:sldLayoutId id="2147483680" r:id="rId5"/>
    <p:sldLayoutId id="2147483650" r:id="rId6"/>
    <p:sldLayoutId id="2147483665" r:id="rId7"/>
    <p:sldLayoutId id="2147483677" r:id="rId8"/>
    <p:sldLayoutId id="2147483666" r:id="rId9"/>
    <p:sldLayoutId id="2147483684" r:id="rId10"/>
    <p:sldLayoutId id="2147483685" r:id="rId11"/>
    <p:sldLayoutId id="2147483667" r:id="rId12"/>
    <p:sldLayoutId id="2147483668" r:id="rId13"/>
    <p:sldLayoutId id="2147483681" r:id="rId14"/>
    <p:sldLayoutId id="2147483671" r:id="rId15"/>
    <p:sldLayoutId id="2147483675" r:id="rId16"/>
    <p:sldLayoutId id="2147483676" r:id="rId17"/>
    <p:sldLayoutId id="2147483686" r:id="rId18"/>
  </p:sldLayoutIdLst>
  <p:hf hdr="0" dt="0"/>
  <p:txStyles>
    <p:titleStyle>
      <a:lvl1pPr algn="l" defTabSz="914400" rtl="0" eaLnBrk="1" latinLnBrk="0" hangingPunct="1">
        <a:lnSpc>
          <a:spcPct val="90000"/>
        </a:lnSpc>
        <a:spcBef>
          <a:spcPct val="0"/>
        </a:spcBef>
        <a:buNone/>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1" i="0" kern="1200" spc="3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redoubtnews.com/2019/03/local-government-lacks-transparency/" TargetMode="External"/><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ballot-box-cut-out-voting-1359527/" TargetMode="External"/><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gistertovote.ca.gov/" TargetMode="External"/><Relationship Id="rId1" Type="http://schemas.openxmlformats.org/officeDocument/2006/relationships/slideLayout" Target="../slideLayouts/slideLayout6.xml"/><Relationship Id="rId4" Type="http://schemas.openxmlformats.org/officeDocument/2006/relationships/hyperlink" Target="https://en.wikipedia.org/wiki/Inbox_by_Gma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erial view of a town with cars parked in the parking lot&#10;&#10;Description automatically generated">
            <a:extLst>
              <a:ext uri="{FF2B5EF4-FFF2-40B4-BE49-F238E27FC236}">
                <a16:creationId xmlns:a16="http://schemas.microsoft.com/office/drawing/2014/main" id="{16B6B68A-2E33-E0BE-8AB3-6B53D07EABED}"/>
              </a:ext>
            </a:extLst>
          </p:cNvPr>
          <p:cNvPicPr>
            <a:picLocks noChangeAspect="1"/>
          </p:cNvPicPr>
          <p:nvPr/>
        </p:nvPicPr>
        <p:blipFill>
          <a:blip r:embed="rId2"/>
          <a:srcRect t="27060" b="22700"/>
          <a:stretch/>
        </p:blipFill>
        <p:spPr>
          <a:xfrm>
            <a:off x="0" y="138261"/>
            <a:ext cx="12192000" cy="3200401"/>
          </a:xfrm>
          <a:prstGeom prst="rect">
            <a:avLst/>
          </a:prstGeom>
          <a:noFill/>
        </p:spPr>
      </p:pic>
      <p:sp>
        <p:nvSpPr>
          <p:cNvPr id="24" name="Slide Number Placeholder 2">
            <a:extLst>
              <a:ext uri="{FF2B5EF4-FFF2-40B4-BE49-F238E27FC236}">
                <a16:creationId xmlns:a16="http://schemas.microsoft.com/office/drawing/2014/main" id="{5914455E-108F-FAF5-6BB3-3C464F0E0067}"/>
              </a:ext>
            </a:extLst>
          </p:cNvPr>
          <p:cNvSpPr>
            <a:spLocks noGrp="1"/>
          </p:cNvSpPr>
          <p:nvPr>
            <p:ph type="sldNum" sz="quarter" idx="12"/>
          </p:nvPr>
        </p:nvSpPr>
        <p:spPr>
          <a:xfrm>
            <a:off x="11127783" y="6176963"/>
            <a:ext cx="605244" cy="365125"/>
          </a:xfrm>
        </p:spPr>
        <p:txBody>
          <a:bodyPr/>
          <a:lstStyle/>
          <a:p>
            <a:pPr>
              <a:spcAft>
                <a:spcPts val="600"/>
              </a:spcAft>
            </a:pPr>
            <a:r>
              <a:rPr lang="en-US"/>
              <a:t>PG. </a:t>
            </a:r>
            <a:fld id="{AE119CA0-4461-234F-B1A7-96A52DC2F868}" type="slidenum">
              <a:rPr lang="en-US" smtClean="0"/>
              <a:pPr>
                <a:spcAft>
                  <a:spcPts val="600"/>
                </a:spcAft>
              </a:pPr>
              <a:t>1</a:t>
            </a:fld>
            <a:endParaRPr lang="en-US"/>
          </a:p>
        </p:txBody>
      </p:sp>
      <p:sp>
        <p:nvSpPr>
          <p:cNvPr id="2" name="Title 1">
            <a:extLst>
              <a:ext uri="{FF2B5EF4-FFF2-40B4-BE49-F238E27FC236}">
                <a16:creationId xmlns:a16="http://schemas.microsoft.com/office/drawing/2014/main" id="{79EB7412-51B4-3F4A-8C65-E61C9DF9F733}"/>
              </a:ext>
            </a:extLst>
          </p:cNvPr>
          <p:cNvSpPr>
            <a:spLocks noGrp="1"/>
          </p:cNvSpPr>
          <p:nvPr>
            <p:ph type="ctrTitle"/>
          </p:nvPr>
        </p:nvSpPr>
        <p:spPr>
          <a:xfrm>
            <a:off x="1537011" y="3915747"/>
            <a:ext cx="9285064" cy="1491625"/>
          </a:xfrm>
        </p:spPr>
        <p:txBody>
          <a:bodyPr anchor="t">
            <a:noAutofit/>
          </a:bodyPr>
          <a:lstStyle/>
          <a:p>
            <a:r>
              <a:rPr lang="en-US" sz="4000" b="1" dirty="0"/>
              <a:t>Information on Solvang’s Municipal Election &amp; Measure E-2024</a:t>
            </a:r>
            <a:endParaRPr lang="en-US" sz="4000" dirty="0"/>
          </a:p>
        </p:txBody>
      </p:sp>
      <p:sp>
        <p:nvSpPr>
          <p:cNvPr id="7" name="Slide Number Placeholder 2" hidden="1">
            <a:extLst>
              <a:ext uri="{FF2B5EF4-FFF2-40B4-BE49-F238E27FC236}">
                <a16:creationId xmlns:a16="http://schemas.microsoft.com/office/drawing/2014/main" id="{DB87D956-EC09-23AD-52EC-B4DBC4CC39FF}"/>
              </a:ext>
            </a:extLst>
          </p:cNvPr>
          <p:cNvSpPr>
            <a:spLocks noGrp="1"/>
          </p:cNvSpPr>
          <p:nvPr>
            <p:ph type="sldNum" sz="quarter" idx="4294967295"/>
          </p:nvPr>
        </p:nvSpPr>
        <p:spPr>
          <a:xfrm>
            <a:off x="11127783" y="6176963"/>
            <a:ext cx="605244" cy="365125"/>
          </a:xfrm>
        </p:spPr>
        <p:txBody>
          <a:bodyPr/>
          <a:lstStyle/>
          <a:p>
            <a:pPr>
              <a:spcAft>
                <a:spcPts val="600"/>
              </a:spcAft>
            </a:pPr>
            <a:r>
              <a:rPr lang="en-US"/>
              <a:t>PG. </a:t>
            </a:r>
            <a:fld id="{AE119CA0-4461-234F-B1A7-96A52DC2F868}" type="slidenum">
              <a:rPr lang="en-US" smtClean="0"/>
              <a:pPr>
                <a:spcAft>
                  <a:spcPts val="600"/>
                </a:spcAft>
              </a:pPr>
              <a:t>1</a:t>
            </a:fld>
            <a:endParaRPr lang="en-US"/>
          </a:p>
        </p:txBody>
      </p:sp>
      <p:sp>
        <p:nvSpPr>
          <p:cNvPr id="19" name="Slide Number Placeholder 2" hidden="1">
            <a:extLst>
              <a:ext uri="{FF2B5EF4-FFF2-40B4-BE49-F238E27FC236}">
                <a16:creationId xmlns:a16="http://schemas.microsoft.com/office/drawing/2014/main" id="{EAD5D182-B0CF-62B5-428D-5B5789225D38}"/>
              </a:ext>
            </a:extLst>
          </p:cNvPr>
          <p:cNvSpPr>
            <a:spLocks noGrp="1"/>
          </p:cNvSpPr>
          <p:nvPr>
            <p:ph type="sldNum" sz="quarter" idx="4294967295"/>
          </p:nvPr>
        </p:nvSpPr>
        <p:spPr>
          <a:xfrm>
            <a:off x="11127783" y="6176963"/>
            <a:ext cx="605244" cy="365125"/>
          </a:xfrm>
        </p:spPr>
        <p:txBody>
          <a:bodyPr/>
          <a:lstStyle/>
          <a:p>
            <a:pPr>
              <a:spcAft>
                <a:spcPts val="600"/>
              </a:spcAft>
            </a:pPr>
            <a:r>
              <a:rPr lang="en-US"/>
              <a:t>PG. </a:t>
            </a:r>
            <a:fld id="{AE119CA0-4461-234F-B1A7-96A52DC2F868}" type="slidenum">
              <a:rPr lang="en-US" smtClean="0"/>
              <a:pPr>
                <a:spcAft>
                  <a:spcPts val="600"/>
                </a:spcAft>
              </a:pPr>
              <a:t>1</a:t>
            </a:fld>
            <a:endParaRPr lang="en-US"/>
          </a:p>
        </p:txBody>
      </p:sp>
      <p:pic>
        <p:nvPicPr>
          <p:cNvPr id="4" name="Picture 3" descr="A logo of a person sitting on a rock&#10;&#10;Description automatically generated">
            <a:extLst>
              <a:ext uri="{FF2B5EF4-FFF2-40B4-BE49-F238E27FC236}">
                <a16:creationId xmlns:a16="http://schemas.microsoft.com/office/drawing/2014/main" id="{3D638169-240A-DBA8-D7E7-2103EFFBA106}"/>
              </a:ext>
            </a:extLst>
          </p:cNvPr>
          <p:cNvPicPr>
            <a:picLocks noChangeAspect="1"/>
          </p:cNvPicPr>
          <p:nvPr/>
        </p:nvPicPr>
        <p:blipFill>
          <a:blip r:embed="rId3"/>
          <a:stretch>
            <a:fillRect/>
          </a:stretch>
        </p:blipFill>
        <p:spPr>
          <a:xfrm>
            <a:off x="458973" y="5407372"/>
            <a:ext cx="1134716" cy="1134716"/>
          </a:xfrm>
          <a:prstGeom prst="rect">
            <a:avLst/>
          </a:prstGeom>
        </p:spPr>
      </p:pic>
    </p:spTree>
    <p:extLst>
      <p:ext uri="{BB962C8B-B14F-4D97-AF65-F5344CB8AC3E}">
        <p14:creationId xmlns:p14="http://schemas.microsoft.com/office/powerpoint/2010/main" val="389227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8830-E39D-B809-4B6C-3B02B228D349}"/>
              </a:ext>
            </a:extLst>
          </p:cNvPr>
          <p:cNvSpPr>
            <a:spLocks noGrp="1"/>
          </p:cNvSpPr>
          <p:nvPr>
            <p:ph type="ctrTitle"/>
          </p:nvPr>
        </p:nvSpPr>
        <p:spPr>
          <a:xfrm>
            <a:off x="2167467" y="77221"/>
            <a:ext cx="7857066" cy="2088882"/>
          </a:xfrm>
        </p:spPr>
        <p:txBody>
          <a:bodyPr/>
          <a:lstStyle/>
          <a:p>
            <a:pPr marL="342900" indent="-182880">
              <a:spcBef>
                <a:spcPct val="20000"/>
              </a:spcBef>
              <a:spcAft>
                <a:spcPts val="600"/>
              </a:spcAft>
            </a:pPr>
            <a:r>
              <a:rPr lang="en-US" sz="2400" dirty="0">
                <a:latin typeface="Modern No. 20" panose="02070704070505020303" pitchFamily="18" charset="77"/>
              </a:rPr>
              <a:t>For More Information on Solvang’s Municipal Election </a:t>
            </a:r>
            <a:endParaRPr lang="en-US" sz="2200" dirty="0"/>
          </a:p>
        </p:txBody>
      </p:sp>
      <p:sp>
        <p:nvSpPr>
          <p:cNvPr id="5" name="TextBox 4">
            <a:extLst>
              <a:ext uri="{FF2B5EF4-FFF2-40B4-BE49-F238E27FC236}">
                <a16:creationId xmlns:a16="http://schemas.microsoft.com/office/drawing/2014/main" id="{72B92492-B3BC-9D83-E44D-61C1F54A69F0}"/>
              </a:ext>
            </a:extLst>
          </p:cNvPr>
          <p:cNvSpPr txBox="1"/>
          <p:nvPr/>
        </p:nvSpPr>
        <p:spPr>
          <a:xfrm>
            <a:off x="379471" y="2323939"/>
            <a:ext cx="11812529" cy="3046988"/>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 more information on Solvang’s Municipal Election or Measure E-2024, visit:</a:t>
            </a:r>
          </a:p>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err="1">
                <a:latin typeface="Open Sans" panose="020B0606030504020204" pitchFamily="34" charset="0"/>
                <a:ea typeface="Open Sans" panose="020B0606030504020204" pitchFamily="34" charset="0"/>
                <a:cs typeface="Open Sans" panose="020B0606030504020204" pitchFamily="34" charset="0"/>
              </a:rPr>
              <a:t>www.CityofSolvang.com</a:t>
            </a:r>
            <a:r>
              <a:rPr lang="en-US" sz="2400" dirty="0">
                <a:latin typeface="Open Sans" panose="020B0606030504020204" pitchFamily="34" charset="0"/>
                <a:ea typeface="Open Sans" panose="020B0606030504020204" pitchFamily="34" charset="0"/>
                <a:cs typeface="Open Sans" panose="020B0606030504020204" pitchFamily="34" charset="0"/>
              </a:rPr>
              <a:t>/MeasureE-2024</a:t>
            </a:r>
          </a:p>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 more information on the Vote by Mail election and voting procedures, visit: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err="1">
                <a:latin typeface="Open Sans" panose="020B0606030504020204" pitchFamily="34" charset="0"/>
                <a:ea typeface="Open Sans" panose="020B0606030504020204" pitchFamily="34" charset="0"/>
                <a:cs typeface="Open Sans" panose="020B0606030504020204" pitchFamily="34" charset="0"/>
              </a:rPr>
              <a:t>www.countyofsb.org</a:t>
            </a:r>
            <a:r>
              <a:rPr lang="en-US" sz="2400" dirty="0">
                <a:latin typeface="Open Sans" panose="020B0606030504020204" pitchFamily="34" charset="0"/>
                <a:ea typeface="Open Sans" panose="020B0606030504020204" pitchFamily="34" charset="0"/>
                <a:cs typeface="Open Sans" panose="020B0606030504020204" pitchFamily="34" charset="0"/>
              </a:rPr>
              <a:t>/Elections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569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with lights on the side&#10;&#10;Description automatically generated">
            <a:extLst>
              <a:ext uri="{FF2B5EF4-FFF2-40B4-BE49-F238E27FC236}">
                <a16:creationId xmlns:a16="http://schemas.microsoft.com/office/drawing/2014/main" id="{FA92D2D4-46CC-5C77-40B6-D446842ACA22}"/>
              </a:ext>
            </a:extLst>
          </p:cNvPr>
          <p:cNvPicPr>
            <a:picLocks noChangeAspect="1"/>
          </p:cNvPicPr>
          <p:nvPr/>
        </p:nvPicPr>
        <p:blipFill>
          <a:blip r:embed="rId2"/>
          <a:srcRect l="10913" r="11310" b="1"/>
          <a:stretch/>
        </p:blipFill>
        <p:spPr>
          <a:xfrm>
            <a:off x="20" y="10"/>
            <a:ext cx="12191980" cy="6857990"/>
          </a:xfrm>
          <a:prstGeom prst="rect">
            <a:avLst/>
          </a:prstGeom>
          <a:noFill/>
        </p:spPr>
      </p:pic>
      <p:sp>
        <p:nvSpPr>
          <p:cNvPr id="10" name="Slide Number Placeholder 2">
            <a:extLst>
              <a:ext uri="{FF2B5EF4-FFF2-40B4-BE49-F238E27FC236}">
                <a16:creationId xmlns:a16="http://schemas.microsoft.com/office/drawing/2014/main" id="{2ED09951-83E8-6DE4-DA9F-0DCF4EF74381}"/>
              </a:ext>
            </a:extLst>
          </p:cNvPr>
          <p:cNvSpPr>
            <a:spLocks noGrp="1"/>
          </p:cNvSpPr>
          <p:nvPr>
            <p:ph type="sldNum" sz="quarter" idx="12"/>
          </p:nvPr>
        </p:nvSpPr>
        <p:spPr>
          <a:xfrm>
            <a:off x="11127783" y="6176963"/>
            <a:ext cx="605244" cy="365125"/>
          </a:xfrm>
        </p:spPr>
        <p:txBody>
          <a:bodyPr/>
          <a:lstStyle/>
          <a:p>
            <a:pPr>
              <a:spcAft>
                <a:spcPts val="600"/>
              </a:spcAft>
            </a:pPr>
            <a:r>
              <a:rPr lang="en-US"/>
              <a:t>PG. </a:t>
            </a:r>
            <a:fld id="{AE119CA0-4461-234F-B1A7-96A52DC2F868}" type="slidenum">
              <a:rPr lang="en-US" smtClean="0"/>
              <a:pPr>
                <a:spcAft>
                  <a:spcPts val="600"/>
                </a:spcAft>
              </a:pPr>
              <a:t>11</a:t>
            </a:fld>
            <a:endParaRPr lang="en-US"/>
          </a:p>
        </p:txBody>
      </p:sp>
      <p:sp>
        <p:nvSpPr>
          <p:cNvPr id="2" name="Title 1">
            <a:extLst>
              <a:ext uri="{FF2B5EF4-FFF2-40B4-BE49-F238E27FC236}">
                <a16:creationId xmlns:a16="http://schemas.microsoft.com/office/drawing/2014/main" id="{9D2EE651-9D8F-D489-2A95-31F9167CBCDA}"/>
              </a:ext>
            </a:extLst>
          </p:cNvPr>
          <p:cNvSpPr>
            <a:spLocks noGrp="1"/>
          </p:cNvSpPr>
          <p:nvPr>
            <p:ph type="ctrTitle"/>
          </p:nvPr>
        </p:nvSpPr>
        <p:spPr>
          <a:xfrm>
            <a:off x="944158" y="1866688"/>
            <a:ext cx="3610215" cy="520913"/>
          </a:xfrm>
        </p:spPr>
        <p:txBody>
          <a:bodyPr anchor="t">
            <a:normAutofit/>
          </a:bodyPr>
          <a:lstStyle/>
          <a:p>
            <a:r>
              <a:rPr lang="en-US" sz="3000" b="1" dirty="0">
                <a:solidFill>
                  <a:schemeClr val="bg1"/>
                </a:solidFill>
              </a:rPr>
              <a:t>Questions?</a:t>
            </a:r>
          </a:p>
        </p:txBody>
      </p:sp>
    </p:spTree>
    <p:extLst>
      <p:ext uri="{BB962C8B-B14F-4D97-AF65-F5344CB8AC3E}">
        <p14:creationId xmlns:p14="http://schemas.microsoft.com/office/powerpoint/2010/main" val="161559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72E2-B9EE-376C-61C7-66ECEFAA9953}"/>
              </a:ext>
            </a:extLst>
          </p:cNvPr>
          <p:cNvSpPr>
            <a:spLocks noGrp="1"/>
          </p:cNvSpPr>
          <p:nvPr>
            <p:ph type="ctrTitle"/>
          </p:nvPr>
        </p:nvSpPr>
        <p:spPr>
          <a:xfrm>
            <a:off x="2864849" y="220097"/>
            <a:ext cx="8390979" cy="2399770"/>
          </a:xfrm>
        </p:spPr>
        <p:txBody>
          <a:bodyPr/>
          <a:lstStyle/>
          <a:p>
            <a:r>
              <a:rPr lang="en-US" spc="300" dirty="0">
                <a:solidFill>
                  <a:srgbClr val="FFFF00"/>
                </a:solidFill>
                <a:latin typeface="Modern No. 20" panose="02070704070505020303" pitchFamily="18" charset="77"/>
              </a:rPr>
              <a:t>What is Measure E-2024?</a:t>
            </a:r>
            <a:endParaRPr lang="en-US" dirty="0">
              <a:solidFill>
                <a:srgbClr val="FFFF00"/>
              </a:solidFill>
            </a:endParaRPr>
          </a:p>
        </p:txBody>
      </p:sp>
      <p:sp>
        <p:nvSpPr>
          <p:cNvPr id="3" name="Subtitle 2">
            <a:extLst>
              <a:ext uri="{FF2B5EF4-FFF2-40B4-BE49-F238E27FC236}">
                <a16:creationId xmlns:a16="http://schemas.microsoft.com/office/drawing/2014/main" id="{B49C762A-F0C1-5396-4D10-6F7AEC075013}"/>
              </a:ext>
            </a:extLst>
          </p:cNvPr>
          <p:cNvSpPr>
            <a:spLocks noGrp="1"/>
          </p:cNvSpPr>
          <p:nvPr>
            <p:ph type="subTitle" idx="1"/>
          </p:nvPr>
        </p:nvSpPr>
        <p:spPr>
          <a:xfrm>
            <a:off x="448553" y="3429000"/>
            <a:ext cx="11475763" cy="2080599"/>
          </a:xfrm>
        </p:spPr>
        <p:txBody>
          <a:bodyPr/>
          <a:lstStyle/>
          <a:p>
            <a:pPr marL="285750" indent="-285750">
              <a:buFont typeface="Arial" panose="020B0604020202020204" pitchFamily="34" charset="0"/>
              <a:buChar char="•"/>
            </a:pPr>
            <a:r>
              <a:rPr lang="en-US" sz="2800" dirty="0">
                <a:effectLst/>
                <a:latin typeface="Modern No. 20" panose="02070704070505020303" pitchFamily="18" charset="77"/>
              </a:rPr>
              <a:t>On June 10th, the Solvang City Council placed Measure E-2024 – The Solvang Tourism Enhancement and Mitigation Measure -- on the November Municipal ballot for voter consideration.  </a:t>
            </a:r>
          </a:p>
          <a:p>
            <a:pPr marL="285750" indent="-285750">
              <a:buFont typeface="Arial" panose="020B0604020202020204" pitchFamily="34" charset="0"/>
              <a:buChar char="•"/>
            </a:pPr>
            <a:endParaRPr lang="en-US" sz="2800" dirty="0">
              <a:effectLst/>
              <a:latin typeface="Modern No. 20" panose="02070704070505020303" pitchFamily="18" charset="77"/>
            </a:endParaRPr>
          </a:p>
          <a:p>
            <a:pPr marL="285750" indent="-285750">
              <a:buFont typeface="Arial" panose="020B0604020202020204" pitchFamily="34" charset="0"/>
              <a:buChar char="•"/>
            </a:pPr>
            <a:r>
              <a:rPr lang="en-US" sz="2800" dirty="0">
                <a:effectLst/>
                <a:latin typeface="Modern No. 20" panose="02070704070505020303" pitchFamily="18" charset="77"/>
              </a:rPr>
              <a:t>Measure E-2024 is a proposed 2% increase to the local hotel/lodging tax that is paid by visitors and tourists who stay in the local hotels and lodging in Solvang. </a:t>
            </a:r>
            <a:endParaRPr lang="en-US" sz="2800" dirty="0">
              <a:latin typeface="Modern No. 20" panose="02070704070505020303" pitchFamily="18" charset="77"/>
            </a:endParaRPr>
          </a:p>
        </p:txBody>
      </p:sp>
    </p:spTree>
    <p:extLst>
      <p:ext uri="{BB962C8B-B14F-4D97-AF65-F5344CB8AC3E}">
        <p14:creationId xmlns:p14="http://schemas.microsoft.com/office/powerpoint/2010/main" val="345327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D9CA-62DE-BAFC-B49C-9C3AF66C0415}"/>
              </a:ext>
            </a:extLst>
          </p:cNvPr>
          <p:cNvSpPr>
            <a:spLocks noGrp="1"/>
          </p:cNvSpPr>
          <p:nvPr>
            <p:ph type="ctrTitle"/>
          </p:nvPr>
        </p:nvSpPr>
        <p:spPr>
          <a:xfrm>
            <a:off x="1106245" y="162893"/>
            <a:ext cx="9304867" cy="2399770"/>
          </a:xfrm>
        </p:spPr>
        <p:txBody>
          <a:bodyPr/>
          <a:lstStyle/>
          <a:p>
            <a:r>
              <a:rPr lang="en-US" b="1" spc="-100" dirty="0">
                <a:solidFill>
                  <a:srgbClr val="FFFFFF"/>
                </a:solidFill>
              </a:rPr>
              <a:t>Official Measure E-2024 Ballot Question</a:t>
            </a:r>
            <a:br>
              <a:rPr lang="en-US" b="1" spc="-100" dirty="0">
                <a:solidFill>
                  <a:srgbClr val="FFFFFF"/>
                </a:solidFill>
              </a:rPr>
            </a:br>
            <a:endParaRPr lang="en-US" dirty="0"/>
          </a:p>
        </p:txBody>
      </p:sp>
      <p:sp>
        <p:nvSpPr>
          <p:cNvPr id="3" name="Rectangle 2">
            <a:extLst>
              <a:ext uri="{FF2B5EF4-FFF2-40B4-BE49-F238E27FC236}">
                <a16:creationId xmlns:a16="http://schemas.microsoft.com/office/drawing/2014/main" id="{04B89997-62F3-29B1-79E9-8E2DBC0C1B37}"/>
              </a:ext>
            </a:extLst>
          </p:cNvPr>
          <p:cNvSpPr/>
          <p:nvPr/>
        </p:nvSpPr>
        <p:spPr>
          <a:xfrm>
            <a:off x="864158" y="2250831"/>
            <a:ext cx="10299561" cy="43609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Solvang Tourism Enhancement and Mitigation Measure. </a:t>
            </a:r>
          </a:p>
          <a:p>
            <a:pPr algn="ctr"/>
            <a:r>
              <a:rPr lang="en-US" dirty="0"/>
              <a:t>To continue funding for Solvang tourism related services, such as: pothole, street/ sidewalk repair; traffic safety, parking relief; senior, adult/ youth recreation programs; 911 response; and general government use, shall the City adopt a measure increasing Solvang’s existing transient occupancy (hotel) tax charged to hotel guests only, by 2% until ended by voters, providing an additional $1,000,000 annually, that cannot be taken by Sacramento, with citizens' oversight, independent audits? </a:t>
            </a:r>
          </a:p>
          <a:p>
            <a:pPr algn="ctr"/>
            <a:endParaRPr lang="en-US" dirty="0"/>
          </a:p>
          <a:p>
            <a:pPr algn="ctr"/>
            <a:endParaRPr lang="en-US" dirty="0"/>
          </a:p>
          <a:p>
            <a:pPr algn="ctr"/>
            <a:endParaRPr lang="en-US" dirty="0"/>
          </a:p>
          <a:p>
            <a:pPr algn="ctr"/>
            <a:endParaRPr lang="en-US" dirty="0"/>
          </a:p>
          <a:p>
            <a:r>
              <a:rPr lang="en-US" b="1" dirty="0"/>
              <a:t>	YES								NO</a:t>
            </a:r>
          </a:p>
        </p:txBody>
      </p:sp>
    </p:spTree>
    <p:extLst>
      <p:ext uri="{BB962C8B-B14F-4D97-AF65-F5344CB8AC3E}">
        <p14:creationId xmlns:p14="http://schemas.microsoft.com/office/powerpoint/2010/main" val="9510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8C1F99-168E-17DF-3D84-869B404F3281}"/>
              </a:ext>
            </a:extLst>
          </p:cNvPr>
          <p:cNvSpPr>
            <a:spLocks noGrp="1"/>
          </p:cNvSpPr>
          <p:nvPr>
            <p:ph type="ctrTitle"/>
          </p:nvPr>
        </p:nvSpPr>
        <p:spPr>
          <a:xfrm>
            <a:off x="1443566" y="0"/>
            <a:ext cx="9304867" cy="2399770"/>
          </a:xfrm>
        </p:spPr>
        <p:txBody>
          <a:bodyPr anchor="b">
            <a:normAutofit/>
          </a:bodyPr>
          <a:lstStyle/>
          <a:p>
            <a:r>
              <a:rPr lang="en-US" sz="5600" b="1" dirty="0"/>
              <a:t>Identified Priorities – 2024 Community Survey</a:t>
            </a:r>
            <a:br>
              <a:rPr lang="en-US" sz="5600" b="1" dirty="0"/>
            </a:br>
            <a:endParaRPr lang="en-US" sz="5600" dirty="0"/>
          </a:p>
        </p:txBody>
      </p:sp>
      <p:sp>
        <p:nvSpPr>
          <p:cNvPr id="3" name="Text Placeholder 2">
            <a:extLst>
              <a:ext uri="{FF2B5EF4-FFF2-40B4-BE49-F238E27FC236}">
                <a16:creationId xmlns:a16="http://schemas.microsoft.com/office/drawing/2014/main" id="{E85C4893-AEDA-34F3-6BA6-C77B4DF48A89}"/>
              </a:ext>
            </a:extLst>
          </p:cNvPr>
          <p:cNvSpPr>
            <a:spLocks noGrp="1"/>
          </p:cNvSpPr>
          <p:nvPr>
            <p:ph type="subTitle" idx="1"/>
          </p:nvPr>
        </p:nvSpPr>
        <p:spPr>
          <a:xfrm>
            <a:off x="5126755" y="1733039"/>
            <a:ext cx="6803571" cy="3391921"/>
          </a:xfrm>
        </p:spPr>
        <p:txBody>
          <a:bodyPr>
            <a:noAutofit/>
          </a:bodyPr>
          <a:lstStyle/>
          <a:p>
            <a:pPr marL="0" marR="0" algn="just">
              <a:spcBef>
                <a:spcPts val="0"/>
              </a:spcBef>
              <a:spcAft>
                <a:spcPts val="0"/>
              </a:spcAft>
            </a:pPr>
            <a:r>
              <a:rPr lang="en-US" sz="3000" b="0" kern="100" dirty="0">
                <a:effectLst/>
                <a:latin typeface="Modern No. 20" panose="02070704070505020303" pitchFamily="18" charset="77"/>
              </a:rPr>
              <a:t>Measure E-2024 funding could address resident identified City service funding priorities such as maintaining pothole and street repair, completing deferred maintenance of streets, roads, sidewalks, and City facilities, maintaining City parks, providing traffic safety and parking relief, maintaining senior, adult and youth recreation programs and City funded community and special events and maintaining 911 emergency response.</a:t>
            </a:r>
          </a:p>
          <a:p>
            <a:pPr algn="just"/>
            <a:endParaRPr lang="en-US" sz="3000" b="0" dirty="0">
              <a:latin typeface="Modern No. 20" panose="02070704070505020303" pitchFamily="18" charset="77"/>
            </a:endParaRPr>
          </a:p>
        </p:txBody>
      </p:sp>
      <p:pic>
        <p:nvPicPr>
          <p:cNvPr id="8" name="Picture 7" descr="A street sign in a small town&#10;&#10;Description automatically generated">
            <a:extLst>
              <a:ext uri="{FF2B5EF4-FFF2-40B4-BE49-F238E27FC236}">
                <a16:creationId xmlns:a16="http://schemas.microsoft.com/office/drawing/2014/main" id="{598846D7-92A1-C157-2AD5-A05A9DB983E5}"/>
              </a:ext>
            </a:extLst>
          </p:cNvPr>
          <p:cNvPicPr>
            <a:picLocks noChangeAspect="1"/>
          </p:cNvPicPr>
          <p:nvPr/>
        </p:nvPicPr>
        <p:blipFill>
          <a:blip r:embed="rId2"/>
          <a:stretch>
            <a:fillRect/>
          </a:stretch>
        </p:blipFill>
        <p:spPr>
          <a:xfrm>
            <a:off x="23422" y="2059912"/>
            <a:ext cx="4967487" cy="3313274"/>
          </a:xfrm>
          <a:prstGeom prst="rect">
            <a:avLst/>
          </a:prstGeom>
        </p:spPr>
      </p:pic>
    </p:spTree>
    <p:extLst>
      <p:ext uri="{BB962C8B-B14F-4D97-AF65-F5344CB8AC3E}">
        <p14:creationId xmlns:p14="http://schemas.microsoft.com/office/powerpoint/2010/main" val="284045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181811-8653-B620-E801-CD7EBC14FCC7}"/>
              </a:ext>
            </a:extLst>
          </p:cNvPr>
          <p:cNvSpPr>
            <a:spLocks noGrp="1"/>
          </p:cNvSpPr>
          <p:nvPr>
            <p:ph type="body" sz="quarter" idx="13"/>
          </p:nvPr>
        </p:nvSpPr>
        <p:spPr>
          <a:xfrm>
            <a:off x="458971" y="3310664"/>
            <a:ext cx="10889600" cy="2359617"/>
          </a:xfrm>
        </p:spPr>
        <p:txBody>
          <a:bodyPr/>
          <a:lstStyle/>
          <a:p>
            <a:pPr marL="171450" indent="-171450">
              <a:buFont typeface="Arial" panose="020B0604020202020204" pitchFamily="34" charset="0"/>
              <a:buChar char="•"/>
            </a:pPr>
            <a:r>
              <a:rPr lang="en-US" sz="2300" dirty="0"/>
              <a:t>If enacted, Measure E-2024 funding will provide a source of local funding ONLY for Solvang to maintain core services and priorities identified by the public. </a:t>
            </a:r>
          </a:p>
          <a:p>
            <a:pPr marL="171450" indent="-171450">
              <a:buFont typeface="Arial" panose="020B0604020202020204" pitchFamily="34" charset="0"/>
              <a:buChar char="•"/>
            </a:pPr>
            <a:r>
              <a:rPr lang="en-US" sz="2300" dirty="0"/>
              <a:t>No funds can be taken by the County.</a:t>
            </a:r>
          </a:p>
          <a:p>
            <a:pPr marL="171450" indent="-171450">
              <a:buFont typeface="Arial" panose="020B0604020202020204" pitchFamily="34" charset="0"/>
              <a:buChar char="•"/>
            </a:pPr>
            <a:r>
              <a:rPr lang="en-US" sz="2300" dirty="0"/>
              <a:t>No funds can be taken by the State.</a:t>
            </a:r>
          </a:p>
          <a:p>
            <a:pPr marL="171450" indent="-171450">
              <a:buFont typeface="Arial" panose="020B0604020202020204" pitchFamily="34" charset="0"/>
              <a:buChar char="•"/>
            </a:pPr>
            <a:r>
              <a:rPr lang="en-US" sz="2300" dirty="0"/>
              <a:t>Measure E-2024 is not a tax on Solvang residents (that are not staying in Solvang hotels/lodging) or their property.</a:t>
            </a:r>
          </a:p>
        </p:txBody>
      </p:sp>
      <p:sp>
        <p:nvSpPr>
          <p:cNvPr id="6" name="Title 5">
            <a:extLst>
              <a:ext uri="{FF2B5EF4-FFF2-40B4-BE49-F238E27FC236}">
                <a16:creationId xmlns:a16="http://schemas.microsoft.com/office/drawing/2014/main" id="{2EE7803F-8FD0-A134-7EED-5B0BCE803CEA}"/>
              </a:ext>
            </a:extLst>
          </p:cNvPr>
          <p:cNvSpPr>
            <a:spLocks noGrp="1"/>
          </p:cNvSpPr>
          <p:nvPr>
            <p:ph type="ctrTitle"/>
          </p:nvPr>
        </p:nvSpPr>
        <p:spPr>
          <a:xfrm>
            <a:off x="944158" y="875903"/>
            <a:ext cx="9710590" cy="1491625"/>
          </a:xfrm>
        </p:spPr>
        <p:txBody>
          <a:bodyPr/>
          <a:lstStyle/>
          <a:p>
            <a:r>
              <a:rPr lang="en-US" sz="6000" b="1" dirty="0">
                <a:solidFill>
                  <a:schemeClr val="tx1"/>
                </a:solidFill>
                <a:latin typeface="Modern No. 20" panose="02070704070505020303" pitchFamily="18" charset="77"/>
              </a:rPr>
              <a:t>If enacted, Measure E-2024</a:t>
            </a:r>
            <a:r>
              <a:rPr lang="en-US" sz="6000" dirty="0">
                <a:solidFill>
                  <a:schemeClr val="tx1"/>
                </a:solidFill>
                <a:latin typeface="Modern No. 20" panose="02070704070505020303" pitchFamily="18" charset="77"/>
              </a:rPr>
              <a:t> is </a:t>
            </a:r>
            <a:r>
              <a:rPr lang="en-US" sz="6000" b="1" dirty="0">
                <a:solidFill>
                  <a:schemeClr val="tx1"/>
                </a:solidFill>
                <a:latin typeface="Modern No. 20" panose="02070704070505020303" pitchFamily="18" charset="77"/>
              </a:rPr>
              <a:t>Locally  Controlled Funding </a:t>
            </a:r>
            <a:endParaRPr lang="en-US" dirty="0"/>
          </a:p>
        </p:txBody>
      </p:sp>
    </p:spTree>
    <p:extLst>
      <p:ext uri="{BB962C8B-B14F-4D97-AF65-F5344CB8AC3E}">
        <p14:creationId xmlns:p14="http://schemas.microsoft.com/office/powerpoint/2010/main" val="55292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598CA-D897-30E9-F3EF-FF56C7B79FEA}"/>
              </a:ext>
            </a:extLst>
          </p:cNvPr>
          <p:cNvSpPr>
            <a:spLocks noGrp="1"/>
          </p:cNvSpPr>
          <p:nvPr>
            <p:ph type="ctrTitle"/>
          </p:nvPr>
        </p:nvSpPr>
        <p:spPr>
          <a:xfrm>
            <a:off x="855109" y="813141"/>
            <a:ext cx="6028011" cy="448409"/>
          </a:xfrm>
        </p:spPr>
        <p:txBody>
          <a:bodyPr anchor="t">
            <a:noAutofit/>
          </a:bodyPr>
          <a:lstStyle/>
          <a:p>
            <a:r>
              <a:rPr lang="en-US" dirty="0">
                <a:latin typeface="Modern No. 20" panose="02070704070505020303" pitchFamily="18" charset="77"/>
              </a:rPr>
              <a:t>Measure E-2024 Accountability &amp; Transparency Provisions</a:t>
            </a:r>
          </a:p>
        </p:txBody>
      </p:sp>
      <p:sp>
        <p:nvSpPr>
          <p:cNvPr id="16" name="Text Placeholder 4">
            <a:extLst>
              <a:ext uri="{FF2B5EF4-FFF2-40B4-BE49-F238E27FC236}">
                <a16:creationId xmlns:a16="http://schemas.microsoft.com/office/drawing/2014/main" id="{E315A3D4-6EB0-D62F-643A-5D60583472E1}"/>
              </a:ext>
            </a:extLst>
          </p:cNvPr>
          <p:cNvSpPr>
            <a:spLocks noGrp="1"/>
          </p:cNvSpPr>
          <p:nvPr>
            <p:ph type="body" sz="quarter" idx="13"/>
          </p:nvPr>
        </p:nvSpPr>
        <p:spPr>
          <a:xfrm>
            <a:off x="855110" y="2076516"/>
            <a:ext cx="6927229" cy="2712088"/>
          </a:xfrm>
        </p:spPr>
        <p:txBody>
          <a:bodyPr/>
          <a:lstStyle/>
          <a:p>
            <a:pPr marL="274320">
              <a:lnSpc>
                <a:spcPct val="90000"/>
              </a:lnSpc>
              <a:spcBef>
                <a:spcPct val="20000"/>
              </a:spcBef>
              <a:spcAft>
                <a:spcPts val="600"/>
              </a:spcAft>
              <a:buClr>
                <a:schemeClr val="accent1"/>
              </a:buClr>
            </a:pPr>
            <a:r>
              <a:rPr lang="en-US" sz="1800" dirty="0">
                <a:latin typeface="Open Sans" panose="020B0606030504020204" pitchFamily="34" charset="0"/>
                <a:ea typeface="Open Sans" panose="020B0606030504020204" pitchFamily="34" charset="0"/>
                <a:cs typeface="Open Sans" panose="020B0606030504020204" pitchFamily="34" charset="0"/>
              </a:rPr>
              <a:t>Measure E-2024 includes accountability requirements:</a:t>
            </a:r>
          </a:p>
          <a:p>
            <a:pPr marL="1074420" lvl="1" indent="-342900">
              <a:spcBef>
                <a:spcPct val="20000"/>
              </a:spcBef>
              <a:spcAft>
                <a:spcPts val="600"/>
              </a:spcAft>
              <a:buClr>
                <a:schemeClr val="accent1"/>
              </a:buClr>
              <a:buFont typeface="Wingdings" pitchFamily="2" charset="2"/>
              <a:buChar char="Ø"/>
            </a:pPr>
            <a:r>
              <a:rPr lang="en-US" sz="1800" dirty="0"/>
              <a:t>Independent oversight with public disclosure of all spending</a:t>
            </a:r>
          </a:p>
          <a:p>
            <a:pPr marL="1074420" lvl="1" indent="-342900">
              <a:spcBef>
                <a:spcPct val="20000"/>
              </a:spcBef>
              <a:spcAft>
                <a:spcPts val="600"/>
              </a:spcAft>
              <a:buClr>
                <a:schemeClr val="accent1"/>
              </a:buClr>
              <a:buFont typeface="Wingdings" pitchFamily="2" charset="2"/>
              <a:buChar char="Ø"/>
            </a:pPr>
            <a:r>
              <a:rPr lang="en-US" sz="1800" dirty="0"/>
              <a:t>Annual independent financial audits</a:t>
            </a:r>
          </a:p>
          <a:p>
            <a:pPr marL="1074420" lvl="1" indent="-342900">
              <a:spcBef>
                <a:spcPct val="20000"/>
              </a:spcBef>
              <a:spcAft>
                <a:spcPts val="600"/>
              </a:spcAft>
              <a:buClr>
                <a:schemeClr val="accent1"/>
              </a:buClr>
              <a:buFont typeface="Wingdings" pitchFamily="2" charset="2"/>
              <a:buChar char="Ø"/>
            </a:pPr>
            <a:r>
              <a:rPr lang="en-US" sz="1800" dirty="0"/>
              <a:t>Performance reports</a:t>
            </a:r>
          </a:p>
          <a:p>
            <a:pPr marL="1074420" lvl="1" indent="-342900">
              <a:spcBef>
                <a:spcPct val="20000"/>
              </a:spcBef>
              <a:spcAft>
                <a:spcPts val="600"/>
              </a:spcAft>
              <a:buClr>
                <a:schemeClr val="accent1"/>
              </a:buClr>
              <a:buFont typeface="Wingdings" pitchFamily="2" charset="2"/>
              <a:buChar char="Ø"/>
            </a:pPr>
            <a:r>
              <a:rPr lang="en-US" sz="1800" dirty="0"/>
              <a:t>All of which will be available online</a:t>
            </a:r>
          </a:p>
          <a:p>
            <a:pPr marL="731520" lvl="1">
              <a:spcBef>
                <a:spcPct val="20000"/>
              </a:spcBef>
              <a:spcAft>
                <a:spcPts val="600"/>
              </a:spcAft>
              <a:buClr>
                <a:schemeClr val="accent1"/>
              </a:buClr>
            </a:pPr>
            <a:endParaRPr lang="en-US" sz="1800" dirty="0"/>
          </a:p>
          <a:p>
            <a:pPr>
              <a:lnSpc>
                <a:spcPct val="90000"/>
              </a:lnSpc>
              <a:spcBef>
                <a:spcPct val="20000"/>
              </a:spcBef>
              <a:spcAft>
                <a:spcPts val="600"/>
              </a:spcAft>
              <a:buClr>
                <a:schemeClr val="accent1"/>
              </a:buClr>
            </a:pPr>
            <a:r>
              <a:rPr lang="en-US" sz="1800" dirty="0">
                <a:latin typeface="Open Sans" panose="020B0606030504020204" pitchFamily="34" charset="0"/>
                <a:ea typeface="Open Sans" panose="020B0606030504020204" pitchFamily="34" charset="0"/>
                <a:cs typeface="Open Sans" panose="020B0606030504020204" pitchFamily="34" charset="0"/>
              </a:rPr>
              <a:t>Measure E-2024 is not a tax on Solvang residents that are not staying in Solvang hotels/lodging</a:t>
            </a:r>
          </a:p>
          <a:p>
            <a:pPr>
              <a:lnSpc>
                <a:spcPct val="90000"/>
              </a:lnSpc>
              <a:spcBef>
                <a:spcPct val="20000"/>
              </a:spcBef>
              <a:spcAft>
                <a:spcPts val="600"/>
              </a:spcAft>
              <a:buClr>
                <a:schemeClr val="accent1"/>
              </a:buClr>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ct val="20000"/>
              </a:spcBef>
              <a:spcAft>
                <a:spcPts val="600"/>
              </a:spcAft>
              <a:buClr>
                <a:schemeClr val="accent1"/>
              </a:buClr>
            </a:pPr>
            <a:r>
              <a:rPr lang="en-US" sz="1800" dirty="0">
                <a:latin typeface="Open Sans" panose="020B0606030504020204" pitchFamily="34" charset="0"/>
                <a:ea typeface="Open Sans" panose="020B0606030504020204" pitchFamily="34" charset="0"/>
                <a:cs typeface="Open Sans" panose="020B0606030504020204" pitchFamily="34" charset="0"/>
              </a:rPr>
              <a:t>Measure E-2024 allows visitors to contribute to the cost of services they utilize so that residents do not need to shoulder the cost. </a:t>
            </a:r>
          </a:p>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object, wearing, person, holding&#10;&#10;Description automatically generated">
            <a:extLst>
              <a:ext uri="{FF2B5EF4-FFF2-40B4-BE49-F238E27FC236}">
                <a16:creationId xmlns:a16="http://schemas.microsoft.com/office/drawing/2014/main" id="{929C6806-CC7B-BFA8-DB30-724E8636457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862" r="6404" b="2"/>
          <a:stretch/>
        </p:blipFill>
        <p:spPr>
          <a:xfrm>
            <a:off x="7643192" y="1361660"/>
            <a:ext cx="4089836" cy="2714950"/>
          </a:xfrm>
          <a:prstGeom prst="rect">
            <a:avLst/>
          </a:prstGeom>
          <a:noFill/>
          <a:ln>
            <a:solidFill>
              <a:schemeClr val="accent1"/>
            </a:solidFill>
          </a:ln>
          <a:effectLst/>
        </p:spPr>
      </p:pic>
    </p:spTree>
    <p:extLst>
      <p:ext uri="{BB962C8B-B14F-4D97-AF65-F5344CB8AC3E}">
        <p14:creationId xmlns:p14="http://schemas.microsoft.com/office/powerpoint/2010/main" val="282860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B4BE7-BBBE-3E30-7839-9783458B8A9B}"/>
              </a:ext>
            </a:extLst>
          </p:cNvPr>
          <p:cNvSpPr>
            <a:spLocks noGrp="1"/>
          </p:cNvSpPr>
          <p:nvPr>
            <p:ph type="body" sz="quarter" idx="13"/>
          </p:nvPr>
        </p:nvSpPr>
        <p:spPr>
          <a:xfrm>
            <a:off x="4222045" y="3429000"/>
            <a:ext cx="7416800" cy="2359617"/>
          </a:xfrm>
        </p:spPr>
        <p:txBody>
          <a:bodyPr numCol="1"/>
          <a:lstStyle/>
          <a:p>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Solvang voters will also have the opportunity to decide on the City’s next Mayor and Councilmembers for Districts 1 and 2.</a:t>
            </a:r>
          </a:p>
          <a:p>
            <a:endPar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1BCF0B6E-C2F0-F941-4DDE-E586EFF0CD16}"/>
              </a:ext>
            </a:extLst>
          </p:cNvPr>
          <p:cNvSpPr>
            <a:spLocks noGrp="1"/>
          </p:cNvSpPr>
          <p:nvPr>
            <p:ph type="ctrTitle"/>
          </p:nvPr>
        </p:nvSpPr>
        <p:spPr>
          <a:xfrm>
            <a:off x="944158" y="315912"/>
            <a:ext cx="8855825" cy="1491625"/>
          </a:xfrm>
        </p:spPr>
        <p:txBody>
          <a:bodyPr/>
          <a:lstStyle/>
          <a:p>
            <a:r>
              <a:rPr lang="en-US" sz="6000" spc="-100" dirty="0">
                <a:solidFill>
                  <a:srgbClr val="FFFFFF"/>
                </a:solidFill>
              </a:rPr>
              <a:t>What Else is on the November 5th Municipal Ballot?</a:t>
            </a:r>
            <a:endParaRPr lang="en-US" dirty="0"/>
          </a:p>
        </p:txBody>
      </p:sp>
      <p:pic>
        <p:nvPicPr>
          <p:cNvPr id="8" name="Picture 7" descr="A picture containing box&#10;&#10;Description automatically generated">
            <a:extLst>
              <a:ext uri="{FF2B5EF4-FFF2-40B4-BE49-F238E27FC236}">
                <a16:creationId xmlns:a16="http://schemas.microsoft.com/office/drawing/2014/main" id="{B8CAA0BA-3025-4BB6-EB0F-FF06054FCCA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3657" y="3345256"/>
            <a:ext cx="2359617" cy="235961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7904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3AC9-1A88-8643-CC17-44FDFB892EBC}"/>
              </a:ext>
            </a:extLst>
          </p:cNvPr>
          <p:cNvSpPr>
            <a:spLocks noGrp="1"/>
          </p:cNvSpPr>
          <p:nvPr>
            <p:ph type="ctrTitle"/>
          </p:nvPr>
        </p:nvSpPr>
        <p:spPr/>
        <p:txBody>
          <a:bodyPr/>
          <a:lstStyle/>
          <a:p>
            <a:r>
              <a:rPr lang="en-US" dirty="0"/>
              <a:t>November 5</a:t>
            </a:r>
            <a:r>
              <a:rPr lang="en-US" baseline="30000" dirty="0"/>
              <a:t>th</a:t>
            </a:r>
            <a:r>
              <a:rPr lang="en-US" dirty="0"/>
              <a:t> Voting Information</a:t>
            </a:r>
          </a:p>
        </p:txBody>
      </p:sp>
    </p:spTree>
    <p:extLst>
      <p:ext uri="{BB962C8B-B14F-4D97-AF65-F5344CB8AC3E}">
        <p14:creationId xmlns:p14="http://schemas.microsoft.com/office/powerpoint/2010/main" val="280557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B8D8E6-411E-9F8E-CD53-B5D8B03E6930}"/>
              </a:ext>
            </a:extLst>
          </p:cNvPr>
          <p:cNvSpPr>
            <a:spLocks noGrp="1"/>
          </p:cNvSpPr>
          <p:nvPr>
            <p:ph type="body" sz="quarter" idx="13"/>
          </p:nvPr>
        </p:nvSpPr>
        <p:spPr>
          <a:xfrm>
            <a:off x="894867" y="1038139"/>
            <a:ext cx="10232916" cy="2712088"/>
          </a:xfrm>
        </p:spPr>
        <p:txBody>
          <a:bodyPr/>
          <a:lstStyle/>
          <a:p>
            <a:r>
              <a:rPr lang="en-US" sz="2000" dirty="0"/>
              <a:t>Vote by mail ballots will be mailed the week of October 7</a:t>
            </a:r>
            <a:r>
              <a:rPr lang="en-US" sz="2000" baseline="30000" dirty="0"/>
              <a:t>th.</a:t>
            </a:r>
            <a:br>
              <a:rPr lang="en-US" sz="2000" dirty="0"/>
            </a:br>
            <a:br>
              <a:rPr lang="en-US" sz="2000" dirty="0"/>
            </a:br>
            <a:r>
              <a:rPr lang="en-US" sz="2000" dirty="0"/>
              <a:t>Your ballot must be postmarked on or before Election Day and received by the Elections Division by no later than three days after Election Day.</a:t>
            </a:r>
            <a:br>
              <a:rPr lang="en-US" sz="2000" dirty="0"/>
            </a:br>
            <a:br>
              <a:rPr lang="en-US" sz="2000" dirty="0"/>
            </a:br>
            <a:r>
              <a:rPr lang="en-US" sz="2000" dirty="0"/>
              <a:t>You can drop your ballot to any drop box in the County by 8pm on Election Day.</a:t>
            </a:r>
            <a:br>
              <a:rPr lang="en-US" sz="2000" dirty="0"/>
            </a:br>
            <a:br>
              <a:rPr lang="en-US" sz="2000" dirty="0"/>
            </a:br>
            <a:r>
              <a:rPr lang="en-US" sz="2000" dirty="0"/>
              <a:t>Track your ballot: </a:t>
            </a:r>
            <a:r>
              <a:rPr lang="en-US" sz="2000" dirty="0" err="1"/>
              <a:t>California.ballottrax.net</a:t>
            </a:r>
            <a:br>
              <a:rPr lang="en-US" sz="2000" dirty="0"/>
            </a:br>
            <a:br>
              <a:rPr lang="en-US" sz="2000" dirty="0"/>
            </a:br>
            <a:r>
              <a:rPr lang="en-US" sz="2000" dirty="0"/>
              <a:t>Not registered to vote?</a:t>
            </a:r>
            <a:br>
              <a:rPr lang="en-US" sz="2000" dirty="0"/>
            </a:br>
            <a:r>
              <a:rPr lang="en-US" sz="2000" dirty="0"/>
              <a:t>Register online at: </a:t>
            </a:r>
            <a:r>
              <a:rPr lang="en-US" sz="2000" dirty="0">
                <a:hlinkClick r:id="rId2">
                  <a:extLst>
                    <a:ext uri="{A12FA001-AC4F-418D-AE19-62706E023703}">
                      <ahyp:hlinkClr xmlns:ahyp="http://schemas.microsoft.com/office/drawing/2018/hyperlinkcolor" val="tx"/>
                    </a:ext>
                  </a:extLst>
                </a:hlinkClick>
              </a:rPr>
              <a:t>registertovote.ca.gov</a:t>
            </a:r>
            <a:br>
              <a:rPr lang="en-US" sz="2000" dirty="0"/>
            </a:br>
            <a:br>
              <a:rPr lang="en-US" sz="2000" dirty="0"/>
            </a:br>
            <a:br>
              <a:rPr lang="en-US" sz="2000" dirty="0"/>
            </a:br>
            <a:endParaRPr lang="en-US" sz="2000" dirty="0"/>
          </a:p>
        </p:txBody>
      </p:sp>
      <p:sp>
        <p:nvSpPr>
          <p:cNvPr id="12" name="TextBox 11">
            <a:extLst>
              <a:ext uri="{FF2B5EF4-FFF2-40B4-BE49-F238E27FC236}">
                <a16:creationId xmlns:a16="http://schemas.microsoft.com/office/drawing/2014/main" id="{B2568A46-10A7-CB9A-CE9D-144D7AB6C561}"/>
              </a:ext>
            </a:extLst>
          </p:cNvPr>
          <p:cNvSpPr txBox="1"/>
          <p:nvPr/>
        </p:nvSpPr>
        <p:spPr>
          <a:xfrm>
            <a:off x="3891514" y="407962"/>
            <a:ext cx="6097656" cy="430887"/>
          </a:xfrm>
          <a:prstGeom prst="rect">
            <a:avLst/>
          </a:prstGeom>
          <a:noFill/>
        </p:spPr>
        <p:txBody>
          <a:bodyPr wrap="square">
            <a:sp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November 5</a:t>
            </a:r>
            <a:r>
              <a:rPr lang="en-US" sz="2200" baseline="30000" dirty="0">
                <a:latin typeface="Open Sans" panose="020B0606030504020204" pitchFamily="34" charset="0"/>
                <a:ea typeface="Open Sans" panose="020B0606030504020204" pitchFamily="34" charset="0"/>
                <a:cs typeface="Open Sans" panose="020B0606030504020204" pitchFamily="34" charset="0"/>
              </a:rPr>
              <a:t>th</a:t>
            </a:r>
            <a:r>
              <a:rPr lang="en-US" sz="2200" dirty="0">
                <a:latin typeface="Open Sans" panose="020B0606030504020204" pitchFamily="34" charset="0"/>
                <a:ea typeface="Open Sans" panose="020B0606030504020204" pitchFamily="34" charset="0"/>
                <a:cs typeface="Open Sans" panose="020B0606030504020204" pitchFamily="34" charset="0"/>
              </a:rPr>
              <a:t> Voting Information</a:t>
            </a:r>
          </a:p>
        </p:txBody>
      </p:sp>
      <p:pic>
        <p:nvPicPr>
          <p:cNvPr id="13" name="Picture 12" descr="A close up of a logo&#10;&#10;Description automatically generated">
            <a:extLst>
              <a:ext uri="{FF2B5EF4-FFF2-40B4-BE49-F238E27FC236}">
                <a16:creationId xmlns:a16="http://schemas.microsoft.com/office/drawing/2014/main" id="{91FE4F97-EBC9-0730-B186-279DB862161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478" r="-1" b="-1"/>
          <a:stretch/>
        </p:blipFill>
        <p:spPr>
          <a:xfrm>
            <a:off x="8358808" y="3909536"/>
            <a:ext cx="2168133" cy="2449989"/>
          </a:xfrm>
          <a:prstGeom prst="rect">
            <a:avLst/>
          </a:prstGeom>
        </p:spPr>
      </p:pic>
    </p:spTree>
    <p:extLst>
      <p:ext uri="{BB962C8B-B14F-4D97-AF65-F5344CB8AC3E}">
        <p14:creationId xmlns:p14="http://schemas.microsoft.com/office/powerpoint/2010/main" val="2132811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R-CRT-MISC-PPT-223007-V1" id="{5EB85473-0489-F040-940F-5AAFB888E994}" vid="{FCA502EF-1ADC-604D-9B93-F487923806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2299</TotalTime>
  <Words>611</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Bitter</vt:lpstr>
      <vt:lpstr>Calibri</vt:lpstr>
      <vt:lpstr>Inter</vt:lpstr>
      <vt:lpstr>Modern No. 20</vt:lpstr>
      <vt:lpstr>Open Sans</vt:lpstr>
      <vt:lpstr>Open Sans Extrabold</vt:lpstr>
      <vt:lpstr>Open Sans Light</vt:lpstr>
      <vt:lpstr>Raleway ExtraBold</vt:lpstr>
      <vt:lpstr>Wingdings</vt:lpstr>
      <vt:lpstr>Office Theme</vt:lpstr>
      <vt:lpstr>Information on Solvang’s Municipal Election &amp; Measure E-2024</vt:lpstr>
      <vt:lpstr>What is Measure E-2024?</vt:lpstr>
      <vt:lpstr>Official Measure E-2024 Ballot Question </vt:lpstr>
      <vt:lpstr>Identified Priorities – 2024 Community Survey </vt:lpstr>
      <vt:lpstr>If enacted, Measure E-2024 is Locally  Controlled Funding </vt:lpstr>
      <vt:lpstr>Measure E-2024 Accountability &amp; Transparency Provisions</vt:lpstr>
      <vt:lpstr>What Else is on the November 5th Municipal Ballot?</vt:lpstr>
      <vt:lpstr>November 5th Voting Information</vt:lpstr>
      <vt:lpstr>PowerPoint Presentation</vt:lpstr>
      <vt:lpstr>For More Information on Solvang’s Municipal Election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Darius</dc:creator>
  <cp:lastModifiedBy>Wendy Berry</cp:lastModifiedBy>
  <cp:revision>29</cp:revision>
  <dcterms:created xsi:type="dcterms:W3CDTF">2021-09-16T22:53:27Z</dcterms:created>
  <dcterms:modified xsi:type="dcterms:W3CDTF">2024-07-23T07:15:08Z</dcterms:modified>
</cp:coreProperties>
</file>